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
  </p:notesMasterIdLst>
  <p:sldIdLst>
    <p:sldId id="259" r:id="rId5"/>
    <p:sldId id="260" r:id="rId6"/>
  </p:sldIdLst>
  <p:sldSz cx="15122525" cy="21386800"/>
  <p:notesSz cx="6858000" cy="9144000"/>
  <p:defaultTextStyle>
    <a:defPPr>
      <a:defRPr lang="sv-SE"/>
    </a:defPPr>
    <a:lvl1pPr marL="0" algn="l" defTabSz="1042807" rtl="0" eaLnBrk="1" latinLnBrk="0" hangingPunct="1">
      <a:defRPr sz="4100" kern="1200">
        <a:solidFill>
          <a:schemeClr val="tx1"/>
        </a:solidFill>
        <a:latin typeface="+mn-lt"/>
        <a:ea typeface="+mn-ea"/>
        <a:cs typeface="+mn-cs"/>
      </a:defRPr>
    </a:lvl1pPr>
    <a:lvl2pPr marL="1042807" algn="l" defTabSz="1042807" rtl="0" eaLnBrk="1" latinLnBrk="0" hangingPunct="1">
      <a:defRPr sz="4100" kern="1200">
        <a:solidFill>
          <a:schemeClr val="tx1"/>
        </a:solidFill>
        <a:latin typeface="+mn-lt"/>
        <a:ea typeface="+mn-ea"/>
        <a:cs typeface="+mn-cs"/>
      </a:defRPr>
    </a:lvl2pPr>
    <a:lvl3pPr marL="2085614" algn="l" defTabSz="1042807" rtl="0" eaLnBrk="1" latinLnBrk="0" hangingPunct="1">
      <a:defRPr sz="4100" kern="1200">
        <a:solidFill>
          <a:schemeClr val="tx1"/>
        </a:solidFill>
        <a:latin typeface="+mn-lt"/>
        <a:ea typeface="+mn-ea"/>
        <a:cs typeface="+mn-cs"/>
      </a:defRPr>
    </a:lvl3pPr>
    <a:lvl4pPr marL="3128420" algn="l" defTabSz="1042807" rtl="0" eaLnBrk="1" latinLnBrk="0" hangingPunct="1">
      <a:defRPr sz="4100" kern="1200">
        <a:solidFill>
          <a:schemeClr val="tx1"/>
        </a:solidFill>
        <a:latin typeface="+mn-lt"/>
        <a:ea typeface="+mn-ea"/>
        <a:cs typeface="+mn-cs"/>
      </a:defRPr>
    </a:lvl4pPr>
    <a:lvl5pPr marL="4171226" algn="l" defTabSz="1042807" rtl="0" eaLnBrk="1" latinLnBrk="0" hangingPunct="1">
      <a:defRPr sz="4100" kern="1200">
        <a:solidFill>
          <a:schemeClr val="tx1"/>
        </a:solidFill>
        <a:latin typeface="+mn-lt"/>
        <a:ea typeface="+mn-ea"/>
        <a:cs typeface="+mn-cs"/>
      </a:defRPr>
    </a:lvl5pPr>
    <a:lvl6pPr marL="5214033" algn="l" defTabSz="1042807" rtl="0" eaLnBrk="1" latinLnBrk="0" hangingPunct="1">
      <a:defRPr sz="4100" kern="1200">
        <a:solidFill>
          <a:schemeClr val="tx1"/>
        </a:solidFill>
        <a:latin typeface="+mn-lt"/>
        <a:ea typeface="+mn-ea"/>
        <a:cs typeface="+mn-cs"/>
      </a:defRPr>
    </a:lvl6pPr>
    <a:lvl7pPr marL="6256839" algn="l" defTabSz="1042807" rtl="0" eaLnBrk="1" latinLnBrk="0" hangingPunct="1">
      <a:defRPr sz="4100" kern="1200">
        <a:solidFill>
          <a:schemeClr val="tx1"/>
        </a:solidFill>
        <a:latin typeface="+mn-lt"/>
        <a:ea typeface="+mn-ea"/>
        <a:cs typeface="+mn-cs"/>
      </a:defRPr>
    </a:lvl7pPr>
    <a:lvl8pPr marL="7299646" algn="l" defTabSz="1042807" rtl="0" eaLnBrk="1" latinLnBrk="0" hangingPunct="1">
      <a:defRPr sz="4100" kern="1200">
        <a:solidFill>
          <a:schemeClr val="tx1"/>
        </a:solidFill>
        <a:latin typeface="+mn-lt"/>
        <a:ea typeface="+mn-ea"/>
        <a:cs typeface="+mn-cs"/>
      </a:defRPr>
    </a:lvl8pPr>
    <a:lvl9pPr marL="8342453" algn="l" defTabSz="1042807" rtl="0" eaLnBrk="1" latinLnBrk="0" hangingPunct="1">
      <a:defRPr sz="4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82CA"/>
    <a:srgbClr val="70459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97448" autoAdjust="0"/>
  </p:normalViewPr>
  <p:slideViewPr>
    <p:cSldViewPr snapToGrid="0" snapToObjects="1">
      <p:cViewPr>
        <p:scale>
          <a:sx n="20" d="100"/>
          <a:sy n="20" d="100"/>
        </p:scale>
        <p:origin x="-2916" y="-354"/>
      </p:cViewPr>
      <p:guideLst>
        <p:guide orient="horz" pos="6736"/>
        <p:guide pos="4763"/>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notesMaster" Target="notesMasters/notesMaster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1" Type="http://schemas.openxmlformats.org/officeDocument/2006/relationships/oleObject" Target="file:///C:\Users\Laura\Desktop\Txt%20files\averages%20pcl%20data.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4.xml.rels><?xml version="1.0" encoding="UTF-8" standalone="yes"?>
<Relationships xmlns="http://schemas.openxmlformats.org/package/2006/relationships"><Relationship Id="rId1" Type="http://schemas.openxmlformats.org/officeDocument/2006/relationships/oleObject" Target="../embeddings/oleObject3.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sz="2000"/>
            </a:pPr>
            <a:r>
              <a:rPr lang="en-US" sz="2000" dirty="0"/>
              <a:t>Total clx/h between times of </a:t>
            </a:r>
            <a:r>
              <a:rPr lang="en-US" sz="2000" dirty="0" smtClean="0"/>
              <a:t>day</a:t>
            </a:r>
            <a:endParaRPr lang="en-US" sz="2000" dirty="0"/>
          </a:p>
        </c:rich>
      </c:tx>
      <c:layout>
        <c:manualLayout>
          <c:xMode val="edge"/>
          <c:yMode val="edge"/>
          <c:x val="0.1736875682346033"/>
          <c:y val="0"/>
        </c:manualLayout>
      </c:layout>
      <c:overlay val="1"/>
    </c:title>
    <c:autoTitleDeleted val="0"/>
    <c:plotArea>
      <c:layout/>
      <c:barChart>
        <c:barDir val="col"/>
        <c:grouping val="clustered"/>
        <c:varyColors val="0"/>
        <c:ser>
          <c:idx val="0"/>
          <c:order val="0"/>
          <c:invertIfNegative val="0"/>
          <c:cat>
            <c:strRef>
              <c:f>('time of day average'!$C$4,'time of day average'!$C$13,'time of day average'!$C$22,'time of day average'!$C$31)</c:f>
              <c:strCache>
                <c:ptCount val="4"/>
                <c:pt idx="0">
                  <c:v>morning 6-12</c:v>
                </c:pt>
                <c:pt idx="1">
                  <c:v>afternoon 12-18</c:v>
                </c:pt>
                <c:pt idx="2">
                  <c:v>evening 18-00</c:v>
                </c:pt>
                <c:pt idx="3">
                  <c:v>night 00-6</c:v>
                </c:pt>
              </c:strCache>
            </c:strRef>
          </c:cat>
          <c:val>
            <c:numRef>
              <c:f>('time of day average'!$F$12,'time of day average'!$F$21,'time of day average'!$F$30,'time of day average'!$F$39)</c:f>
              <c:numCache>
                <c:formatCode>General</c:formatCode>
                <c:ptCount val="4"/>
                <c:pt idx="0">
                  <c:v>6609.0311272982499</c:v>
                </c:pt>
                <c:pt idx="1">
                  <c:v>4560.9237105015154</c:v>
                </c:pt>
                <c:pt idx="2">
                  <c:v>1606.614076258209</c:v>
                </c:pt>
                <c:pt idx="3">
                  <c:v>9477.12994424321</c:v>
                </c:pt>
              </c:numCache>
            </c:numRef>
          </c:val>
        </c:ser>
        <c:dLbls>
          <c:showLegendKey val="0"/>
          <c:showVal val="0"/>
          <c:showCatName val="0"/>
          <c:showSerName val="0"/>
          <c:showPercent val="0"/>
          <c:showBubbleSize val="0"/>
        </c:dLbls>
        <c:gapWidth val="150"/>
        <c:axId val="54493568"/>
        <c:axId val="54495104"/>
      </c:barChart>
      <c:catAx>
        <c:axId val="54493568"/>
        <c:scaling>
          <c:orientation val="minMax"/>
        </c:scaling>
        <c:delete val="0"/>
        <c:axPos val="b"/>
        <c:majorTickMark val="out"/>
        <c:minorTickMark val="none"/>
        <c:tickLblPos val="nextTo"/>
        <c:txPr>
          <a:bodyPr/>
          <a:lstStyle/>
          <a:p>
            <a:pPr>
              <a:defRPr sz="1600"/>
            </a:pPr>
            <a:endParaRPr lang="en-US"/>
          </a:p>
        </c:txPr>
        <c:crossAx val="54495104"/>
        <c:crosses val="autoZero"/>
        <c:auto val="1"/>
        <c:lblAlgn val="ctr"/>
        <c:lblOffset val="100"/>
        <c:noMultiLvlLbl val="0"/>
      </c:catAx>
      <c:valAx>
        <c:axId val="54495104"/>
        <c:scaling>
          <c:orientation val="minMax"/>
        </c:scaling>
        <c:delete val="0"/>
        <c:axPos val="l"/>
        <c:numFmt formatCode="General" sourceLinked="1"/>
        <c:majorTickMark val="out"/>
        <c:minorTickMark val="none"/>
        <c:tickLblPos val="nextTo"/>
        <c:crossAx val="5449356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GB" sz="2000"/>
              <a:t>Diel pattern Sept vs Oct</a:t>
            </a:r>
          </a:p>
        </c:rich>
      </c:tx>
      <c:layout/>
      <c:overlay val="1"/>
    </c:title>
    <c:autoTitleDeleted val="0"/>
    <c:plotArea>
      <c:layout/>
      <c:lineChart>
        <c:grouping val="standard"/>
        <c:varyColors val="0"/>
        <c:ser>
          <c:idx val="0"/>
          <c:order val="0"/>
          <c:tx>
            <c:strRef>
              <c:f>'diel sep okt'!$B$1</c:f>
              <c:strCache>
                <c:ptCount val="1"/>
                <c:pt idx="0">
                  <c:v>29-4sep</c:v>
                </c:pt>
              </c:strCache>
            </c:strRef>
          </c:tx>
          <c:marker>
            <c:symbol val="none"/>
          </c:marker>
          <c:cat>
            <c:numRef>
              <c:f>'diel sep okt'!$D$2:$D$169</c:f>
              <c:numCache>
                <c:formatCode>h:mm</c:formatCode>
                <c:ptCount val="168"/>
                <c:pt idx="0">
                  <c:v>0</c:v>
                </c:pt>
                <c:pt idx="1">
                  <c:v>4.1666666666666664E-2</c:v>
                </c:pt>
                <c:pt idx="2">
                  <c:v>8.3333333333333329E-2</c:v>
                </c:pt>
                <c:pt idx="3">
                  <c:v>0.125</c:v>
                </c:pt>
                <c:pt idx="4">
                  <c:v>0.16666666666666699</c:v>
                </c:pt>
                <c:pt idx="5">
                  <c:v>0.20833333333333301</c:v>
                </c:pt>
                <c:pt idx="6">
                  <c:v>0.25</c:v>
                </c:pt>
                <c:pt idx="7">
                  <c:v>0.29166666666666702</c:v>
                </c:pt>
                <c:pt idx="8">
                  <c:v>0.33333333333333298</c:v>
                </c:pt>
                <c:pt idx="9">
                  <c:v>0.375</c:v>
                </c:pt>
                <c:pt idx="10">
                  <c:v>0.41666666666666702</c:v>
                </c:pt>
                <c:pt idx="11">
                  <c:v>0.45833333333333298</c:v>
                </c:pt>
                <c:pt idx="12">
                  <c:v>0.5</c:v>
                </c:pt>
                <c:pt idx="13">
                  <c:v>0.54166666666666696</c:v>
                </c:pt>
                <c:pt idx="14">
                  <c:v>0.58333333333333304</c:v>
                </c:pt>
                <c:pt idx="15">
                  <c:v>0.625</c:v>
                </c:pt>
                <c:pt idx="16">
                  <c:v>0.66666666666666696</c:v>
                </c:pt>
                <c:pt idx="17">
                  <c:v>0.70833333333333304</c:v>
                </c:pt>
                <c:pt idx="18">
                  <c:v>0.75</c:v>
                </c:pt>
                <c:pt idx="19">
                  <c:v>0.79166666666666696</c:v>
                </c:pt>
                <c:pt idx="20">
                  <c:v>0.83333333333333304</c:v>
                </c:pt>
                <c:pt idx="21">
                  <c:v>0.875</c:v>
                </c:pt>
                <c:pt idx="22">
                  <c:v>0.91666666666666696</c:v>
                </c:pt>
                <c:pt idx="23">
                  <c:v>0.95833333333333304</c:v>
                </c:pt>
                <c:pt idx="24">
                  <c:v>1</c:v>
                </c:pt>
                <c:pt idx="25">
                  <c:v>1.0416666666666701</c:v>
                </c:pt>
                <c:pt idx="26">
                  <c:v>1.0833333333333299</c:v>
                </c:pt>
                <c:pt idx="27">
                  <c:v>1.125</c:v>
                </c:pt>
                <c:pt idx="28">
                  <c:v>1.1666666666666701</c:v>
                </c:pt>
                <c:pt idx="29">
                  <c:v>1.2083333333333299</c:v>
                </c:pt>
                <c:pt idx="30">
                  <c:v>1.25</c:v>
                </c:pt>
                <c:pt idx="31">
                  <c:v>1.2916666666666701</c:v>
                </c:pt>
                <c:pt idx="32">
                  <c:v>1.3333333333333299</c:v>
                </c:pt>
                <c:pt idx="33">
                  <c:v>1.375</c:v>
                </c:pt>
                <c:pt idx="34">
                  <c:v>1.4166666666666701</c:v>
                </c:pt>
                <c:pt idx="35">
                  <c:v>1.4583333333333299</c:v>
                </c:pt>
                <c:pt idx="36">
                  <c:v>1.5</c:v>
                </c:pt>
                <c:pt idx="37">
                  <c:v>1.5416666666666701</c:v>
                </c:pt>
                <c:pt idx="38">
                  <c:v>1.5833333333333299</c:v>
                </c:pt>
                <c:pt idx="39">
                  <c:v>1.625</c:v>
                </c:pt>
                <c:pt idx="40">
                  <c:v>1.6666666666666701</c:v>
                </c:pt>
                <c:pt idx="41">
                  <c:v>1.7083333333333299</c:v>
                </c:pt>
                <c:pt idx="42">
                  <c:v>1.75</c:v>
                </c:pt>
                <c:pt idx="43">
                  <c:v>1.7916666666666701</c:v>
                </c:pt>
                <c:pt idx="44">
                  <c:v>1.8333333333333299</c:v>
                </c:pt>
                <c:pt idx="45">
                  <c:v>1.875</c:v>
                </c:pt>
                <c:pt idx="46">
                  <c:v>1.9166666666666701</c:v>
                </c:pt>
                <c:pt idx="47">
                  <c:v>1.9583333333333299</c:v>
                </c:pt>
                <c:pt idx="48">
                  <c:v>2</c:v>
                </c:pt>
                <c:pt idx="49">
                  <c:v>2.0416666666666701</c:v>
                </c:pt>
                <c:pt idx="50">
                  <c:v>2.0833333333333299</c:v>
                </c:pt>
                <c:pt idx="51">
                  <c:v>2.125</c:v>
                </c:pt>
                <c:pt idx="52">
                  <c:v>2.1666666666666701</c:v>
                </c:pt>
                <c:pt idx="53">
                  <c:v>2.2083333333333299</c:v>
                </c:pt>
                <c:pt idx="54">
                  <c:v>2.25</c:v>
                </c:pt>
                <c:pt idx="55">
                  <c:v>2.2916666666666701</c:v>
                </c:pt>
                <c:pt idx="56">
                  <c:v>2.3333333333333299</c:v>
                </c:pt>
                <c:pt idx="57">
                  <c:v>2.375</c:v>
                </c:pt>
                <c:pt idx="58">
                  <c:v>2.4166666666666701</c:v>
                </c:pt>
                <c:pt idx="59">
                  <c:v>2.4583333333333299</c:v>
                </c:pt>
                <c:pt idx="60">
                  <c:v>2.5</c:v>
                </c:pt>
                <c:pt idx="61">
                  <c:v>2.5416666666666701</c:v>
                </c:pt>
                <c:pt idx="62">
                  <c:v>2.5833333333333299</c:v>
                </c:pt>
                <c:pt idx="63">
                  <c:v>2.625</c:v>
                </c:pt>
                <c:pt idx="64">
                  <c:v>2.6666666666666701</c:v>
                </c:pt>
                <c:pt idx="65">
                  <c:v>2.7083333333333299</c:v>
                </c:pt>
                <c:pt idx="66">
                  <c:v>2.75</c:v>
                </c:pt>
                <c:pt idx="67">
                  <c:v>2.7916666666666701</c:v>
                </c:pt>
                <c:pt idx="68">
                  <c:v>2.8333333333333299</c:v>
                </c:pt>
                <c:pt idx="69">
                  <c:v>2.875</c:v>
                </c:pt>
                <c:pt idx="70">
                  <c:v>2.9166666666666701</c:v>
                </c:pt>
                <c:pt idx="71">
                  <c:v>2.9583333333333299</c:v>
                </c:pt>
                <c:pt idx="72">
                  <c:v>3</c:v>
                </c:pt>
                <c:pt idx="73">
                  <c:v>3.0416666666666701</c:v>
                </c:pt>
                <c:pt idx="74">
                  <c:v>3.0833333333333299</c:v>
                </c:pt>
                <c:pt idx="75">
                  <c:v>3.125</c:v>
                </c:pt>
                <c:pt idx="76">
                  <c:v>3.1666666666666701</c:v>
                </c:pt>
                <c:pt idx="77">
                  <c:v>3.2083333333333299</c:v>
                </c:pt>
                <c:pt idx="78">
                  <c:v>3.25</c:v>
                </c:pt>
                <c:pt idx="79">
                  <c:v>3.2916666666666701</c:v>
                </c:pt>
                <c:pt idx="80">
                  <c:v>3.3333333333333299</c:v>
                </c:pt>
                <c:pt idx="81">
                  <c:v>3.375</c:v>
                </c:pt>
                <c:pt idx="82">
                  <c:v>3.4166666666666701</c:v>
                </c:pt>
                <c:pt idx="83">
                  <c:v>3.4583333333333299</c:v>
                </c:pt>
                <c:pt idx="84">
                  <c:v>3.5</c:v>
                </c:pt>
                <c:pt idx="85">
                  <c:v>3.5416666666666701</c:v>
                </c:pt>
                <c:pt idx="86">
                  <c:v>3.5833333333333299</c:v>
                </c:pt>
                <c:pt idx="87">
                  <c:v>3.625</c:v>
                </c:pt>
                <c:pt idx="88">
                  <c:v>3.6666666666666701</c:v>
                </c:pt>
                <c:pt idx="89">
                  <c:v>3.7083333333333299</c:v>
                </c:pt>
                <c:pt idx="90">
                  <c:v>3.75</c:v>
                </c:pt>
                <c:pt idx="91">
                  <c:v>3.7916666666666701</c:v>
                </c:pt>
                <c:pt idx="92">
                  <c:v>3.8333333333333299</c:v>
                </c:pt>
                <c:pt idx="93">
                  <c:v>3.875</c:v>
                </c:pt>
                <c:pt idx="94">
                  <c:v>3.9166666666666701</c:v>
                </c:pt>
                <c:pt idx="95">
                  <c:v>3.9583333333333299</c:v>
                </c:pt>
                <c:pt idx="96">
                  <c:v>4</c:v>
                </c:pt>
                <c:pt idx="97">
                  <c:v>4.0416666666666696</c:v>
                </c:pt>
                <c:pt idx="98">
                  <c:v>4.0833333333333304</c:v>
                </c:pt>
                <c:pt idx="99">
                  <c:v>4.125</c:v>
                </c:pt>
                <c:pt idx="100">
                  <c:v>4.1666666666666696</c:v>
                </c:pt>
                <c:pt idx="101">
                  <c:v>4.2083333333333304</c:v>
                </c:pt>
                <c:pt idx="102">
                  <c:v>4.25</c:v>
                </c:pt>
                <c:pt idx="103">
                  <c:v>4.2916666666666696</c:v>
                </c:pt>
                <c:pt idx="104">
                  <c:v>4.3333333333333304</c:v>
                </c:pt>
                <c:pt idx="105">
                  <c:v>4.375</c:v>
                </c:pt>
                <c:pt idx="106">
                  <c:v>4.4166666666666696</c:v>
                </c:pt>
                <c:pt idx="107">
                  <c:v>4.4583333333333304</c:v>
                </c:pt>
                <c:pt idx="108">
                  <c:v>4.5</c:v>
                </c:pt>
                <c:pt idx="109">
                  <c:v>4.5416666666666696</c:v>
                </c:pt>
                <c:pt idx="110">
                  <c:v>4.5833333333333304</c:v>
                </c:pt>
                <c:pt idx="111">
                  <c:v>4.625</c:v>
                </c:pt>
                <c:pt idx="112">
                  <c:v>4.6666666666666696</c:v>
                </c:pt>
                <c:pt idx="113">
                  <c:v>4.7083333333333304</c:v>
                </c:pt>
                <c:pt idx="114">
                  <c:v>4.75</c:v>
                </c:pt>
                <c:pt idx="115">
                  <c:v>4.7916666666666696</c:v>
                </c:pt>
                <c:pt idx="116">
                  <c:v>4.8333333333333304</c:v>
                </c:pt>
                <c:pt idx="117">
                  <c:v>4.875</c:v>
                </c:pt>
                <c:pt idx="118">
                  <c:v>4.9166666666666696</c:v>
                </c:pt>
                <c:pt idx="119">
                  <c:v>4.9583333333333304</c:v>
                </c:pt>
                <c:pt idx="120">
                  <c:v>5</c:v>
                </c:pt>
                <c:pt idx="121">
                  <c:v>5.0416666666666696</c:v>
                </c:pt>
                <c:pt idx="122">
                  <c:v>5.0833333333333304</c:v>
                </c:pt>
                <c:pt idx="123">
                  <c:v>5.125</c:v>
                </c:pt>
                <c:pt idx="124">
                  <c:v>5.1666666666666696</c:v>
                </c:pt>
                <c:pt idx="125">
                  <c:v>5.2083333333333304</c:v>
                </c:pt>
                <c:pt idx="126">
                  <c:v>5.25</c:v>
                </c:pt>
                <c:pt idx="127">
                  <c:v>5.2916666666666696</c:v>
                </c:pt>
                <c:pt idx="128">
                  <c:v>5.3333333333333304</c:v>
                </c:pt>
                <c:pt idx="129">
                  <c:v>5.375</c:v>
                </c:pt>
                <c:pt idx="130">
                  <c:v>5.4166666666666696</c:v>
                </c:pt>
                <c:pt idx="131">
                  <c:v>5.4583333333333304</c:v>
                </c:pt>
                <c:pt idx="132">
                  <c:v>5.5</c:v>
                </c:pt>
                <c:pt idx="133">
                  <c:v>5.5416666666666696</c:v>
                </c:pt>
                <c:pt idx="134">
                  <c:v>5.5833333333333304</c:v>
                </c:pt>
                <c:pt idx="135">
                  <c:v>5.625</c:v>
                </c:pt>
                <c:pt idx="136">
                  <c:v>5.6666666666666696</c:v>
                </c:pt>
                <c:pt idx="137">
                  <c:v>5.7083333333333304</c:v>
                </c:pt>
                <c:pt idx="138">
                  <c:v>5.75</c:v>
                </c:pt>
                <c:pt idx="139">
                  <c:v>5.7916666666666696</c:v>
                </c:pt>
                <c:pt idx="140">
                  <c:v>5.8333333333333304</c:v>
                </c:pt>
                <c:pt idx="141">
                  <c:v>5.875</c:v>
                </c:pt>
                <c:pt idx="142">
                  <c:v>5.9166666666666696</c:v>
                </c:pt>
                <c:pt idx="143">
                  <c:v>5.9583333333333304</c:v>
                </c:pt>
                <c:pt idx="144">
                  <c:v>6</c:v>
                </c:pt>
                <c:pt idx="145">
                  <c:v>6.0416666666666696</c:v>
                </c:pt>
                <c:pt idx="146">
                  <c:v>6.0833333333333304</c:v>
                </c:pt>
                <c:pt idx="147">
                  <c:v>6.125</c:v>
                </c:pt>
                <c:pt idx="148">
                  <c:v>6.1666666666666696</c:v>
                </c:pt>
                <c:pt idx="149">
                  <c:v>6.2083333333333304</c:v>
                </c:pt>
                <c:pt idx="150">
                  <c:v>6.25</c:v>
                </c:pt>
                <c:pt idx="151">
                  <c:v>6.2916666666666696</c:v>
                </c:pt>
                <c:pt idx="152">
                  <c:v>6.3333333333333304</c:v>
                </c:pt>
                <c:pt idx="153">
                  <c:v>6.375</c:v>
                </c:pt>
                <c:pt idx="154">
                  <c:v>6.4166666666666696</c:v>
                </c:pt>
                <c:pt idx="155">
                  <c:v>6.4583333333333304</c:v>
                </c:pt>
                <c:pt idx="156">
                  <c:v>6.5</c:v>
                </c:pt>
                <c:pt idx="157">
                  <c:v>6.5416666666666696</c:v>
                </c:pt>
                <c:pt idx="158">
                  <c:v>6.5833333333333304</c:v>
                </c:pt>
                <c:pt idx="159">
                  <c:v>6.625</c:v>
                </c:pt>
                <c:pt idx="160">
                  <c:v>6.6666666666666696</c:v>
                </c:pt>
                <c:pt idx="161">
                  <c:v>6.7083333333333304</c:v>
                </c:pt>
                <c:pt idx="162">
                  <c:v>6.75</c:v>
                </c:pt>
                <c:pt idx="163">
                  <c:v>6.7916666666666696</c:v>
                </c:pt>
                <c:pt idx="164">
                  <c:v>6.8333333333333304</c:v>
                </c:pt>
                <c:pt idx="165">
                  <c:v>6.875</c:v>
                </c:pt>
                <c:pt idx="166">
                  <c:v>6.9166666666666696</c:v>
                </c:pt>
                <c:pt idx="167">
                  <c:v>6.9583333333333304</c:v>
                </c:pt>
              </c:numCache>
            </c:numRef>
          </c:cat>
          <c:val>
            <c:numRef>
              <c:f>'diel sep okt'!$B$2:$B$169</c:f>
              <c:numCache>
                <c:formatCode>General</c:formatCode>
                <c:ptCount val="168"/>
                <c:pt idx="0">
                  <c:v>1142</c:v>
                </c:pt>
                <c:pt idx="1">
                  <c:v>102</c:v>
                </c:pt>
                <c:pt idx="2">
                  <c:v>50719</c:v>
                </c:pt>
                <c:pt idx="3">
                  <c:v>10927</c:v>
                </c:pt>
                <c:pt idx="4">
                  <c:v>14729</c:v>
                </c:pt>
                <c:pt idx="5">
                  <c:v>24024</c:v>
                </c:pt>
                <c:pt idx="6">
                  <c:v>3645</c:v>
                </c:pt>
                <c:pt idx="7">
                  <c:v>15041</c:v>
                </c:pt>
                <c:pt idx="8">
                  <c:v>4042</c:v>
                </c:pt>
                <c:pt idx="9">
                  <c:v>2274</c:v>
                </c:pt>
                <c:pt idx="10">
                  <c:v>4333</c:v>
                </c:pt>
                <c:pt idx="11">
                  <c:v>5595</c:v>
                </c:pt>
                <c:pt idx="12">
                  <c:v>7906</c:v>
                </c:pt>
                <c:pt idx="13">
                  <c:v>10209</c:v>
                </c:pt>
                <c:pt idx="14">
                  <c:v>2151</c:v>
                </c:pt>
                <c:pt idx="15">
                  <c:v>13747</c:v>
                </c:pt>
                <c:pt idx="16">
                  <c:v>1720</c:v>
                </c:pt>
                <c:pt idx="17">
                  <c:v>4853</c:v>
                </c:pt>
                <c:pt idx="18">
                  <c:v>15814</c:v>
                </c:pt>
                <c:pt idx="19">
                  <c:v>8569</c:v>
                </c:pt>
                <c:pt idx="20">
                  <c:v>1259</c:v>
                </c:pt>
                <c:pt idx="21">
                  <c:v>826</c:v>
                </c:pt>
                <c:pt idx="22">
                  <c:v>807</c:v>
                </c:pt>
                <c:pt idx="23">
                  <c:v>30</c:v>
                </c:pt>
                <c:pt idx="24">
                  <c:v>26</c:v>
                </c:pt>
                <c:pt idx="25">
                  <c:v>17</c:v>
                </c:pt>
                <c:pt idx="26">
                  <c:v>217</c:v>
                </c:pt>
                <c:pt idx="27">
                  <c:v>4318</c:v>
                </c:pt>
                <c:pt idx="28">
                  <c:v>28382</c:v>
                </c:pt>
                <c:pt idx="29">
                  <c:v>4945</c:v>
                </c:pt>
                <c:pt idx="30">
                  <c:v>3751</c:v>
                </c:pt>
                <c:pt idx="31">
                  <c:v>3160</c:v>
                </c:pt>
                <c:pt idx="32">
                  <c:v>3504</c:v>
                </c:pt>
                <c:pt idx="33">
                  <c:v>1403</c:v>
                </c:pt>
                <c:pt idx="34">
                  <c:v>1165</c:v>
                </c:pt>
                <c:pt idx="35">
                  <c:v>6656</c:v>
                </c:pt>
                <c:pt idx="36">
                  <c:v>4323</c:v>
                </c:pt>
                <c:pt idx="37">
                  <c:v>4228</c:v>
                </c:pt>
                <c:pt idx="38">
                  <c:v>1760</c:v>
                </c:pt>
                <c:pt idx="39">
                  <c:v>2291</c:v>
                </c:pt>
                <c:pt idx="40">
                  <c:v>4488</c:v>
                </c:pt>
                <c:pt idx="41">
                  <c:v>17451</c:v>
                </c:pt>
                <c:pt idx="42">
                  <c:v>1876</c:v>
                </c:pt>
                <c:pt idx="43">
                  <c:v>127</c:v>
                </c:pt>
                <c:pt idx="44">
                  <c:v>81</c:v>
                </c:pt>
                <c:pt idx="45">
                  <c:v>38</c:v>
                </c:pt>
                <c:pt idx="46">
                  <c:v>245</c:v>
                </c:pt>
                <c:pt idx="47">
                  <c:v>13682</c:v>
                </c:pt>
                <c:pt idx="48">
                  <c:v>8008</c:v>
                </c:pt>
                <c:pt idx="49">
                  <c:v>15937</c:v>
                </c:pt>
                <c:pt idx="50">
                  <c:v>8792</c:v>
                </c:pt>
                <c:pt idx="51">
                  <c:v>22949</c:v>
                </c:pt>
                <c:pt idx="52">
                  <c:v>14436</c:v>
                </c:pt>
                <c:pt idx="53">
                  <c:v>41961</c:v>
                </c:pt>
                <c:pt idx="54">
                  <c:v>17893</c:v>
                </c:pt>
                <c:pt idx="55">
                  <c:v>7607</c:v>
                </c:pt>
                <c:pt idx="56">
                  <c:v>2640</c:v>
                </c:pt>
                <c:pt idx="57">
                  <c:v>2840</c:v>
                </c:pt>
                <c:pt idx="58">
                  <c:v>3048</c:v>
                </c:pt>
                <c:pt idx="59">
                  <c:v>1747</c:v>
                </c:pt>
                <c:pt idx="60">
                  <c:v>1042</c:v>
                </c:pt>
                <c:pt idx="61">
                  <c:v>2726</c:v>
                </c:pt>
                <c:pt idx="62">
                  <c:v>2568</c:v>
                </c:pt>
                <c:pt idx="63">
                  <c:v>3841</c:v>
                </c:pt>
                <c:pt idx="64">
                  <c:v>2606</c:v>
                </c:pt>
                <c:pt idx="65">
                  <c:v>4208</c:v>
                </c:pt>
                <c:pt idx="66">
                  <c:v>1851</c:v>
                </c:pt>
                <c:pt idx="67">
                  <c:v>259</c:v>
                </c:pt>
                <c:pt idx="68">
                  <c:v>1237</c:v>
                </c:pt>
                <c:pt idx="69">
                  <c:v>574</c:v>
                </c:pt>
                <c:pt idx="70">
                  <c:v>16493</c:v>
                </c:pt>
                <c:pt idx="71">
                  <c:v>4279</c:v>
                </c:pt>
                <c:pt idx="72">
                  <c:v>469</c:v>
                </c:pt>
                <c:pt idx="73">
                  <c:v>17</c:v>
                </c:pt>
                <c:pt idx="74">
                  <c:v>2736</c:v>
                </c:pt>
                <c:pt idx="75">
                  <c:v>29112</c:v>
                </c:pt>
                <c:pt idx="76">
                  <c:v>19800</c:v>
                </c:pt>
                <c:pt idx="77">
                  <c:v>15104</c:v>
                </c:pt>
                <c:pt idx="78">
                  <c:v>7478</c:v>
                </c:pt>
                <c:pt idx="79">
                  <c:v>10426</c:v>
                </c:pt>
                <c:pt idx="80">
                  <c:v>4906</c:v>
                </c:pt>
                <c:pt idx="81">
                  <c:v>6698</c:v>
                </c:pt>
                <c:pt idx="82">
                  <c:v>2217</c:v>
                </c:pt>
                <c:pt idx="83">
                  <c:v>1164</c:v>
                </c:pt>
                <c:pt idx="84">
                  <c:v>741</c:v>
                </c:pt>
                <c:pt idx="85">
                  <c:v>939</c:v>
                </c:pt>
                <c:pt idx="86">
                  <c:v>2719</c:v>
                </c:pt>
                <c:pt idx="87">
                  <c:v>2677</c:v>
                </c:pt>
                <c:pt idx="88">
                  <c:v>9951</c:v>
                </c:pt>
                <c:pt idx="89">
                  <c:v>3341</c:v>
                </c:pt>
                <c:pt idx="90">
                  <c:v>125</c:v>
                </c:pt>
                <c:pt idx="91">
                  <c:v>3749</c:v>
                </c:pt>
                <c:pt idx="92">
                  <c:v>106</c:v>
                </c:pt>
                <c:pt idx="93">
                  <c:v>0</c:v>
                </c:pt>
                <c:pt idx="94">
                  <c:v>2379</c:v>
                </c:pt>
                <c:pt idx="95">
                  <c:v>115</c:v>
                </c:pt>
                <c:pt idx="96">
                  <c:v>675</c:v>
                </c:pt>
                <c:pt idx="97">
                  <c:v>902</c:v>
                </c:pt>
                <c:pt idx="98">
                  <c:v>29945</c:v>
                </c:pt>
                <c:pt idx="99">
                  <c:v>12234</c:v>
                </c:pt>
                <c:pt idx="100">
                  <c:v>8595</c:v>
                </c:pt>
                <c:pt idx="101">
                  <c:v>18209</c:v>
                </c:pt>
                <c:pt idx="102">
                  <c:v>12445</c:v>
                </c:pt>
                <c:pt idx="103">
                  <c:v>3852</c:v>
                </c:pt>
                <c:pt idx="104">
                  <c:v>5872</c:v>
                </c:pt>
                <c:pt idx="105">
                  <c:v>343</c:v>
                </c:pt>
                <c:pt idx="106">
                  <c:v>557</c:v>
                </c:pt>
                <c:pt idx="107">
                  <c:v>1910</c:v>
                </c:pt>
                <c:pt idx="108">
                  <c:v>2300</c:v>
                </c:pt>
                <c:pt idx="109">
                  <c:v>892</c:v>
                </c:pt>
                <c:pt idx="110">
                  <c:v>4450</c:v>
                </c:pt>
                <c:pt idx="111">
                  <c:v>1006</c:v>
                </c:pt>
                <c:pt idx="112">
                  <c:v>797</c:v>
                </c:pt>
                <c:pt idx="113">
                  <c:v>2255</c:v>
                </c:pt>
                <c:pt idx="114">
                  <c:v>0</c:v>
                </c:pt>
                <c:pt idx="115">
                  <c:v>15</c:v>
                </c:pt>
                <c:pt idx="116">
                  <c:v>33</c:v>
                </c:pt>
                <c:pt idx="117">
                  <c:v>204</c:v>
                </c:pt>
                <c:pt idx="118">
                  <c:v>15</c:v>
                </c:pt>
                <c:pt idx="119">
                  <c:v>716</c:v>
                </c:pt>
                <c:pt idx="120">
                  <c:v>292</c:v>
                </c:pt>
                <c:pt idx="121">
                  <c:v>17418</c:v>
                </c:pt>
                <c:pt idx="122">
                  <c:v>34415</c:v>
                </c:pt>
                <c:pt idx="123">
                  <c:v>22724</c:v>
                </c:pt>
                <c:pt idx="124">
                  <c:v>12859</c:v>
                </c:pt>
                <c:pt idx="125">
                  <c:v>36642</c:v>
                </c:pt>
                <c:pt idx="126">
                  <c:v>17936</c:v>
                </c:pt>
                <c:pt idx="127">
                  <c:v>10506</c:v>
                </c:pt>
                <c:pt idx="128">
                  <c:v>5069</c:v>
                </c:pt>
                <c:pt idx="129">
                  <c:v>3351</c:v>
                </c:pt>
                <c:pt idx="130">
                  <c:v>1066</c:v>
                </c:pt>
                <c:pt idx="131">
                  <c:v>1500</c:v>
                </c:pt>
                <c:pt idx="132">
                  <c:v>3046</c:v>
                </c:pt>
                <c:pt idx="133">
                  <c:v>4055</c:v>
                </c:pt>
                <c:pt idx="134">
                  <c:v>2602</c:v>
                </c:pt>
                <c:pt idx="135">
                  <c:v>1852</c:v>
                </c:pt>
                <c:pt idx="136">
                  <c:v>1841</c:v>
                </c:pt>
                <c:pt idx="137">
                  <c:v>1601</c:v>
                </c:pt>
                <c:pt idx="138">
                  <c:v>980</c:v>
                </c:pt>
                <c:pt idx="139">
                  <c:v>1515</c:v>
                </c:pt>
                <c:pt idx="140">
                  <c:v>77</c:v>
                </c:pt>
                <c:pt idx="141">
                  <c:v>127</c:v>
                </c:pt>
                <c:pt idx="142">
                  <c:v>82</c:v>
                </c:pt>
                <c:pt idx="143">
                  <c:v>112</c:v>
                </c:pt>
                <c:pt idx="144">
                  <c:v>66</c:v>
                </c:pt>
                <c:pt idx="145">
                  <c:v>2190</c:v>
                </c:pt>
                <c:pt idx="146">
                  <c:v>11481</c:v>
                </c:pt>
                <c:pt idx="147">
                  <c:v>23496</c:v>
                </c:pt>
                <c:pt idx="148">
                  <c:v>20281</c:v>
                </c:pt>
                <c:pt idx="149">
                  <c:v>13774</c:v>
                </c:pt>
                <c:pt idx="150">
                  <c:v>20959</c:v>
                </c:pt>
                <c:pt idx="151">
                  <c:v>13721</c:v>
                </c:pt>
                <c:pt idx="152">
                  <c:v>6250</c:v>
                </c:pt>
                <c:pt idx="153">
                  <c:v>3198</c:v>
                </c:pt>
                <c:pt idx="154">
                  <c:v>2892</c:v>
                </c:pt>
                <c:pt idx="155">
                  <c:v>143</c:v>
                </c:pt>
                <c:pt idx="156">
                  <c:v>0</c:v>
                </c:pt>
                <c:pt idx="157">
                  <c:v>0</c:v>
                </c:pt>
                <c:pt idx="158">
                  <c:v>0</c:v>
                </c:pt>
                <c:pt idx="159">
                  <c:v>0</c:v>
                </c:pt>
                <c:pt idx="160">
                  <c:v>0</c:v>
                </c:pt>
                <c:pt idx="161">
                  <c:v>0</c:v>
                </c:pt>
                <c:pt idx="162">
                  <c:v>0</c:v>
                </c:pt>
                <c:pt idx="163">
                  <c:v>0</c:v>
                </c:pt>
                <c:pt idx="164">
                  <c:v>0</c:v>
                </c:pt>
                <c:pt idx="165">
                  <c:v>0</c:v>
                </c:pt>
                <c:pt idx="166">
                  <c:v>0</c:v>
                </c:pt>
                <c:pt idx="167">
                  <c:v>0</c:v>
                </c:pt>
              </c:numCache>
            </c:numRef>
          </c:val>
          <c:smooth val="0"/>
        </c:ser>
        <c:ser>
          <c:idx val="1"/>
          <c:order val="1"/>
          <c:tx>
            <c:strRef>
              <c:f>'diel sep okt'!$C$1</c:f>
              <c:strCache>
                <c:ptCount val="1"/>
                <c:pt idx="0">
                  <c:v>10-16okt</c:v>
                </c:pt>
              </c:strCache>
            </c:strRef>
          </c:tx>
          <c:marker>
            <c:symbol val="none"/>
          </c:marker>
          <c:cat>
            <c:numRef>
              <c:f>'diel sep okt'!$D$2:$D$169</c:f>
              <c:numCache>
                <c:formatCode>h:mm</c:formatCode>
                <c:ptCount val="168"/>
                <c:pt idx="0">
                  <c:v>0</c:v>
                </c:pt>
                <c:pt idx="1">
                  <c:v>4.1666666666666664E-2</c:v>
                </c:pt>
                <c:pt idx="2">
                  <c:v>8.3333333333333329E-2</c:v>
                </c:pt>
                <c:pt idx="3">
                  <c:v>0.125</c:v>
                </c:pt>
                <c:pt idx="4">
                  <c:v>0.16666666666666699</c:v>
                </c:pt>
                <c:pt idx="5">
                  <c:v>0.20833333333333301</c:v>
                </c:pt>
                <c:pt idx="6">
                  <c:v>0.25</c:v>
                </c:pt>
                <c:pt idx="7">
                  <c:v>0.29166666666666702</c:v>
                </c:pt>
                <c:pt idx="8">
                  <c:v>0.33333333333333298</c:v>
                </c:pt>
                <c:pt idx="9">
                  <c:v>0.375</c:v>
                </c:pt>
                <c:pt idx="10">
                  <c:v>0.41666666666666702</c:v>
                </c:pt>
                <c:pt idx="11">
                  <c:v>0.45833333333333298</c:v>
                </c:pt>
                <c:pt idx="12">
                  <c:v>0.5</c:v>
                </c:pt>
                <c:pt idx="13">
                  <c:v>0.54166666666666696</c:v>
                </c:pt>
                <c:pt idx="14">
                  <c:v>0.58333333333333304</c:v>
                </c:pt>
                <c:pt idx="15">
                  <c:v>0.625</c:v>
                </c:pt>
                <c:pt idx="16">
                  <c:v>0.66666666666666696</c:v>
                </c:pt>
                <c:pt idx="17">
                  <c:v>0.70833333333333304</c:v>
                </c:pt>
                <c:pt idx="18">
                  <c:v>0.75</c:v>
                </c:pt>
                <c:pt idx="19">
                  <c:v>0.79166666666666696</c:v>
                </c:pt>
                <c:pt idx="20">
                  <c:v>0.83333333333333304</c:v>
                </c:pt>
                <c:pt idx="21">
                  <c:v>0.875</c:v>
                </c:pt>
                <c:pt idx="22">
                  <c:v>0.91666666666666696</c:v>
                </c:pt>
                <c:pt idx="23">
                  <c:v>0.95833333333333304</c:v>
                </c:pt>
                <c:pt idx="24">
                  <c:v>1</c:v>
                </c:pt>
                <c:pt idx="25">
                  <c:v>1.0416666666666701</c:v>
                </c:pt>
                <c:pt idx="26">
                  <c:v>1.0833333333333299</c:v>
                </c:pt>
                <c:pt idx="27">
                  <c:v>1.125</c:v>
                </c:pt>
                <c:pt idx="28">
                  <c:v>1.1666666666666701</c:v>
                </c:pt>
                <c:pt idx="29">
                  <c:v>1.2083333333333299</c:v>
                </c:pt>
                <c:pt idx="30">
                  <c:v>1.25</c:v>
                </c:pt>
                <c:pt idx="31">
                  <c:v>1.2916666666666701</c:v>
                </c:pt>
                <c:pt idx="32">
                  <c:v>1.3333333333333299</c:v>
                </c:pt>
                <c:pt idx="33">
                  <c:v>1.375</c:v>
                </c:pt>
                <c:pt idx="34">
                  <c:v>1.4166666666666701</c:v>
                </c:pt>
                <c:pt idx="35">
                  <c:v>1.4583333333333299</c:v>
                </c:pt>
                <c:pt idx="36">
                  <c:v>1.5</c:v>
                </c:pt>
                <c:pt idx="37">
                  <c:v>1.5416666666666701</c:v>
                </c:pt>
                <c:pt idx="38">
                  <c:v>1.5833333333333299</c:v>
                </c:pt>
                <c:pt idx="39">
                  <c:v>1.625</c:v>
                </c:pt>
                <c:pt idx="40">
                  <c:v>1.6666666666666701</c:v>
                </c:pt>
                <c:pt idx="41">
                  <c:v>1.7083333333333299</c:v>
                </c:pt>
                <c:pt idx="42">
                  <c:v>1.75</c:v>
                </c:pt>
                <c:pt idx="43">
                  <c:v>1.7916666666666701</c:v>
                </c:pt>
                <c:pt idx="44">
                  <c:v>1.8333333333333299</c:v>
                </c:pt>
                <c:pt idx="45">
                  <c:v>1.875</c:v>
                </c:pt>
                <c:pt idx="46">
                  <c:v>1.9166666666666701</c:v>
                </c:pt>
                <c:pt idx="47">
                  <c:v>1.9583333333333299</c:v>
                </c:pt>
                <c:pt idx="48">
                  <c:v>2</c:v>
                </c:pt>
                <c:pt idx="49">
                  <c:v>2.0416666666666701</c:v>
                </c:pt>
                <c:pt idx="50">
                  <c:v>2.0833333333333299</c:v>
                </c:pt>
                <c:pt idx="51">
                  <c:v>2.125</c:v>
                </c:pt>
                <c:pt idx="52">
                  <c:v>2.1666666666666701</c:v>
                </c:pt>
                <c:pt idx="53">
                  <c:v>2.2083333333333299</c:v>
                </c:pt>
                <c:pt idx="54">
                  <c:v>2.25</c:v>
                </c:pt>
                <c:pt idx="55">
                  <c:v>2.2916666666666701</c:v>
                </c:pt>
                <c:pt idx="56">
                  <c:v>2.3333333333333299</c:v>
                </c:pt>
                <c:pt idx="57">
                  <c:v>2.375</c:v>
                </c:pt>
                <c:pt idx="58">
                  <c:v>2.4166666666666701</c:v>
                </c:pt>
                <c:pt idx="59">
                  <c:v>2.4583333333333299</c:v>
                </c:pt>
                <c:pt idx="60">
                  <c:v>2.5</c:v>
                </c:pt>
                <c:pt idx="61">
                  <c:v>2.5416666666666701</c:v>
                </c:pt>
                <c:pt idx="62">
                  <c:v>2.5833333333333299</c:v>
                </c:pt>
                <c:pt idx="63">
                  <c:v>2.625</c:v>
                </c:pt>
                <c:pt idx="64">
                  <c:v>2.6666666666666701</c:v>
                </c:pt>
                <c:pt idx="65">
                  <c:v>2.7083333333333299</c:v>
                </c:pt>
                <c:pt idx="66">
                  <c:v>2.75</c:v>
                </c:pt>
                <c:pt idx="67">
                  <c:v>2.7916666666666701</c:v>
                </c:pt>
                <c:pt idx="68">
                  <c:v>2.8333333333333299</c:v>
                </c:pt>
                <c:pt idx="69">
                  <c:v>2.875</c:v>
                </c:pt>
                <c:pt idx="70">
                  <c:v>2.9166666666666701</c:v>
                </c:pt>
                <c:pt idx="71">
                  <c:v>2.9583333333333299</c:v>
                </c:pt>
                <c:pt idx="72">
                  <c:v>3</c:v>
                </c:pt>
                <c:pt idx="73">
                  <c:v>3.0416666666666701</c:v>
                </c:pt>
                <c:pt idx="74">
                  <c:v>3.0833333333333299</c:v>
                </c:pt>
                <c:pt idx="75">
                  <c:v>3.125</c:v>
                </c:pt>
                <c:pt idx="76">
                  <c:v>3.1666666666666701</c:v>
                </c:pt>
                <c:pt idx="77">
                  <c:v>3.2083333333333299</c:v>
                </c:pt>
                <c:pt idx="78">
                  <c:v>3.25</c:v>
                </c:pt>
                <c:pt idx="79">
                  <c:v>3.2916666666666701</c:v>
                </c:pt>
                <c:pt idx="80">
                  <c:v>3.3333333333333299</c:v>
                </c:pt>
                <c:pt idx="81">
                  <c:v>3.375</c:v>
                </c:pt>
                <c:pt idx="82">
                  <c:v>3.4166666666666701</c:v>
                </c:pt>
                <c:pt idx="83">
                  <c:v>3.4583333333333299</c:v>
                </c:pt>
                <c:pt idx="84">
                  <c:v>3.5</c:v>
                </c:pt>
                <c:pt idx="85">
                  <c:v>3.5416666666666701</c:v>
                </c:pt>
                <c:pt idx="86">
                  <c:v>3.5833333333333299</c:v>
                </c:pt>
                <c:pt idx="87">
                  <c:v>3.625</c:v>
                </c:pt>
                <c:pt idx="88">
                  <c:v>3.6666666666666701</c:v>
                </c:pt>
                <c:pt idx="89">
                  <c:v>3.7083333333333299</c:v>
                </c:pt>
                <c:pt idx="90">
                  <c:v>3.75</c:v>
                </c:pt>
                <c:pt idx="91">
                  <c:v>3.7916666666666701</c:v>
                </c:pt>
                <c:pt idx="92">
                  <c:v>3.8333333333333299</c:v>
                </c:pt>
                <c:pt idx="93">
                  <c:v>3.875</c:v>
                </c:pt>
                <c:pt idx="94">
                  <c:v>3.9166666666666701</c:v>
                </c:pt>
                <c:pt idx="95">
                  <c:v>3.9583333333333299</c:v>
                </c:pt>
                <c:pt idx="96">
                  <c:v>4</c:v>
                </c:pt>
                <c:pt idx="97">
                  <c:v>4.0416666666666696</c:v>
                </c:pt>
                <c:pt idx="98">
                  <c:v>4.0833333333333304</c:v>
                </c:pt>
                <c:pt idx="99">
                  <c:v>4.125</c:v>
                </c:pt>
                <c:pt idx="100">
                  <c:v>4.1666666666666696</c:v>
                </c:pt>
                <c:pt idx="101">
                  <c:v>4.2083333333333304</c:v>
                </c:pt>
                <c:pt idx="102">
                  <c:v>4.25</c:v>
                </c:pt>
                <c:pt idx="103">
                  <c:v>4.2916666666666696</c:v>
                </c:pt>
                <c:pt idx="104">
                  <c:v>4.3333333333333304</c:v>
                </c:pt>
                <c:pt idx="105">
                  <c:v>4.375</c:v>
                </c:pt>
                <c:pt idx="106">
                  <c:v>4.4166666666666696</c:v>
                </c:pt>
                <c:pt idx="107">
                  <c:v>4.4583333333333304</c:v>
                </c:pt>
                <c:pt idx="108">
                  <c:v>4.5</c:v>
                </c:pt>
                <c:pt idx="109">
                  <c:v>4.5416666666666696</c:v>
                </c:pt>
                <c:pt idx="110">
                  <c:v>4.5833333333333304</c:v>
                </c:pt>
                <c:pt idx="111">
                  <c:v>4.625</c:v>
                </c:pt>
                <c:pt idx="112">
                  <c:v>4.6666666666666696</c:v>
                </c:pt>
                <c:pt idx="113">
                  <c:v>4.7083333333333304</c:v>
                </c:pt>
                <c:pt idx="114">
                  <c:v>4.75</c:v>
                </c:pt>
                <c:pt idx="115">
                  <c:v>4.7916666666666696</c:v>
                </c:pt>
                <c:pt idx="116">
                  <c:v>4.8333333333333304</c:v>
                </c:pt>
                <c:pt idx="117">
                  <c:v>4.875</c:v>
                </c:pt>
                <c:pt idx="118">
                  <c:v>4.9166666666666696</c:v>
                </c:pt>
                <c:pt idx="119">
                  <c:v>4.9583333333333304</c:v>
                </c:pt>
                <c:pt idx="120">
                  <c:v>5</c:v>
                </c:pt>
                <c:pt idx="121">
                  <c:v>5.0416666666666696</c:v>
                </c:pt>
                <c:pt idx="122">
                  <c:v>5.0833333333333304</c:v>
                </c:pt>
                <c:pt idx="123">
                  <c:v>5.125</c:v>
                </c:pt>
                <c:pt idx="124">
                  <c:v>5.1666666666666696</c:v>
                </c:pt>
                <c:pt idx="125">
                  <c:v>5.2083333333333304</c:v>
                </c:pt>
                <c:pt idx="126">
                  <c:v>5.25</c:v>
                </c:pt>
                <c:pt idx="127">
                  <c:v>5.2916666666666696</c:v>
                </c:pt>
                <c:pt idx="128">
                  <c:v>5.3333333333333304</c:v>
                </c:pt>
                <c:pt idx="129">
                  <c:v>5.375</c:v>
                </c:pt>
                <c:pt idx="130">
                  <c:v>5.4166666666666696</c:v>
                </c:pt>
                <c:pt idx="131">
                  <c:v>5.4583333333333304</c:v>
                </c:pt>
                <c:pt idx="132">
                  <c:v>5.5</c:v>
                </c:pt>
                <c:pt idx="133">
                  <c:v>5.5416666666666696</c:v>
                </c:pt>
                <c:pt idx="134">
                  <c:v>5.5833333333333304</c:v>
                </c:pt>
                <c:pt idx="135">
                  <c:v>5.625</c:v>
                </c:pt>
                <c:pt idx="136">
                  <c:v>5.6666666666666696</c:v>
                </c:pt>
                <c:pt idx="137">
                  <c:v>5.7083333333333304</c:v>
                </c:pt>
                <c:pt idx="138">
                  <c:v>5.75</c:v>
                </c:pt>
                <c:pt idx="139">
                  <c:v>5.7916666666666696</c:v>
                </c:pt>
                <c:pt idx="140">
                  <c:v>5.8333333333333304</c:v>
                </c:pt>
                <c:pt idx="141">
                  <c:v>5.875</c:v>
                </c:pt>
                <c:pt idx="142">
                  <c:v>5.9166666666666696</c:v>
                </c:pt>
                <c:pt idx="143">
                  <c:v>5.9583333333333304</c:v>
                </c:pt>
                <c:pt idx="144">
                  <c:v>6</c:v>
                </c:pt>
                <c:pt idx="145">
                  <c:v>6.0416666666666696</c:v>
                </c:pt>
                <c:pt idx="146">
                  <c:v>6.0833333333333304</c:v>
                </c:pt>
                <c:pt idx="147">
                  <c:v>6.125</c:v>
                </c:pt>
                <c:pt idx="148">
                  <c:v>6.1666666666666696</c:v>
                </c:pt>
                <c:pt idx="149">
                  <c:v>6.2083333333333304</c:v>
                </c:pt>
                <c:pt idx="150">
                  <c:v>6.25</c:v>
                </c:pt>
                <c:pt idx="151">
                  <c:v>6.2916666666666696</c:v>
                </c:pt>
                <c:pt idx="152">
                  <c:v>6.3333333333333304</c:v>
                </c:pt>
                <c:pt idx="153">
                  <c:v>6.375</c:v>
                </c:pt>
                <c:pt idx="154">
                  <c:v>6.4166666666666696</c:v>
                </c:pt>
                <c:pt idx="155">
                  <c:v>6.4583333333333304</c:v>
                </c:pt>
                <c:pt idx="156">
                  <c:v>6.5</c:v>
                </c:pt>
                <c:pt idx="157">
                  <c:v>6.5416666666666696</c:v>
                </c:pt>
                <c:pt idx="158">
                  <c:v>6.5833333333333304</c:v>
                </c:pt>
                <c:pt idx="159">
                  <c:v>6.625</c:v>
                </c:pt>
                <c:pt idx="160">
                  <c:v>6.6666666666666696</c:v>
                </c:pt>
                <c:pt idx="161">
                  <c:v>6.7083333333333304</c:v>
                </c:pt>
                <c:pt idx="162">
                  <c:v>6.75</c:v>
                </c:pt>
                <c:pt idx="163">
                  <c:v>6.7916666666666696</c:v>
                </c:pt>
                <c:pt idx="164">
                  <c:v>6.8333333333333304</c:v>
                </c:pt>
                <c:pt idx="165">
                  <c:v>6.875</c:v>
                </c:pt>
                <c:pt idx="166">
                  <c:v>6.9166666666666696</c:v>
                </c:pt>
                <c:pt idx="167">
                  <c:v>6.9583333333333304</c:v>
                </c:pt>
              </c:numCache>
            </c:numRef>
          </c:cat>
          <c:val>
            <c:numRef>
              <c:f>'diel sep okt'!$C$2:$C$169</c:f>
              <c:numCache>
                <c:formatCode>General</c:formatCode>
                <c:ptCount val="168"/>
                <c:pt idx="0">
                  <c:v>246</c:v>
                </c:pt>
                <c:pt idx="1">
                  <c:v>237</c:v>
                </c:pt>
                <c:pt idx="2">
                  <c:v>6701</c:v>
                </c:pt>
                <c:pt idx="3">
                  <c:v>6293</c:v>
                </c:pt>
                <c:pt idx="4">
                  <c:v>7956</c:v>
                </c:pt>
                <c:pt idx="5">
                  <c:v>4282</c:v>
                </c:pt>
                <c:pt idx="6">
                  <c:v>14432</c:v>
                </c:pt>
                <c:pt idx="7">
                  <c:v>5869</c:v>
                </c:pt>
                <c:pt idx="8">
                  <c:v>1790</c:v>
                </c:pt>
                <c:pt idx="9">
                  <c:v>354</c:v>
                </c:pt>
                <c:pt idx="10">
                  <c:v>654</c:v>
                </c:pt>
                <c:pt idx="11">
                  <c:v>1358</c:v>
                </c:pt>
                <c:pt idx="12">
                  <c:v>1295</c:v>
                </c:pt>
                <c:pt idx="13">
                  <c:v>1375</c:v>
                </c:pt>
                <c:pt idx="14">
                  <c:v>1917</c:v>
                </c:pt>
                <c:pt idx="15">
                  <c:v>1117</c:v>
                </c:pt>
                <c:pt idx="16">
                  <c:v>1688</c:v>
                </c:pt>
                <c:pt idx="17">
                  <c:v>7131</c:v>
                </c:pt>
                <c:pt idx="18">
                  <c:v>216</c:v>
                </c:pt>
                <c:pt idx="19">
                  <c:v>20</c:v>
                </c:pt>
                <c:pt idx="20">
                  <c:v>373</c:v>
                </c:pt>
                <c:pt idx="21">
                  <c:v>136</c:v>
                </c:pt>
                <c:pt idx="22">
                  <c:v>16</c:v>
                </c:pt>
                <c:pt idx="23">
                  <c:v>780</c:v>
                </c:pt>
                <c:pt idx="24">
                  <c:v>3551</c:v>
                </c:pt>
                <c:pt idx="25">
                  <c:v>46</c:v>
                </c:pt>
                <c:pt idx="26">
                  <c:v>29</c:v>
                </c:pt>
                <c:pt idx="27">
                  <c:v>14494</c:v>
                </c:pt>
                <c:pt idx="28">
                  <c:v>31725</c:v>
                </c:pt>
                <c:pt idx="29">
                  <c:v>4758</c:v>
                </c:pt>
                <c:pt idx="30">
                  <c:v>1982</c:v>
                </c:pt>
                <c:pt idx="31">
                  <c:v>10478</c:v>
                </c:pt>
                <c:pt idx="32">
                  <c:v>1540</c:v>
                </c:pt>
                <c:pt idx="33">
                  <c:v>4638</c:v>
                </c:pt>
                <c:pt idx="34">
                  <c:v>1108</c:v>
                </c:pt>
                <c:pt idx="35">
                  <c:v>4869</c:v>
                </c:pt>
                <c:pt idx="36">
                  <c:v>7208</c:v>
                </c:pt>
                <c:pt idx="37">
                  <c:v>6647</c:v>
                </c:pt>
                <c:pt idx="38">
                  <c:v>5219</c:v>
                </c:pt>
                <c:pt idx="39">
                  <c:v>2050</c:v>
                </c:pt>
                <c:pt idx="40">
                  <c:v>3672</c:v>
                </c:pt>
                <c:pt idx="41">
                  <c:v>11723</c:v>
                </c:pt>
                <c:pt idx="42">
                  <c:v>5145</c:v>
                </c:pt>
                <c:pt idx="43">
                  <c:v>260</c:v>
                </c:pt>
                <c:pt idx="44">
                  <c:v>343</c:v>
                </c:pt>
                <c:pt idx="45">
                  <c:v>201</c:v>
                </c:pt>
                <c:pt idx="46">
                  <c:v>86</c:v>
                </c:pt>
                <c:pt idx="47">
                  <c:v>391</c:v>
                </c:pt>
                <c:pt idx="48">
                  <c:v>518</c:v>
                </c:pt>
                <c:pt idx="49">
                  <c:v>2825</c:v>
                </c:pt>
                <c:pt idx="50">
                  <c:v>7416</c:v>
                </c:pt>
                <c:pt idx="51">
                  <c:v>3943</c:v>
                </c:pt>
                <c:pt idx="52">
                  <c:v>7567</c:v>
                </c:pt>
                <c:pt idx="53">
                  <c:v>22948</c:v>
                </c:pt>
                <c:pt idx="54">
                  <c:v>4524</c:v>
                </c:pt>
                <c:pt idx="55">
                  <c:v>1425</c:v>
                </c:pt>
                <c:pt idx="56">
                  <c:v>2300</c:v>
                </c:pt>
                <c:pt idx="57">
                  <c:v>3764</c:v>
                </c:pt>
                <c:pt idx="58">
                  <c:v>4885</c:v>
                </c:pt>
                <c:pt idx="59">
                  <c:v>10863</c:v>
                </c:pt>
                <c:pt idx="60">
                  <c:v>1681</c:v>
                </c:pt>
                <c:pt idx="61">
                  <c:v>2152</c:v>
                </c:pt>
                <c:pt idx="62">
                  <c:v>4053</c:v>
                </c:pt>
                <c:pt idx="63">
                  <c:v>2552</c:v>
                </c:pt>
                <c:pt idx="64">
                  <c:v>3261</c:v>
                </c:pt>
                <c:pt idx="65">
                  <c:v>406</c:v>
                </c:pt>
                <c:pt idx="66">
                  <c:v>611</c:v>
                </c:pt>
                <c:pt idx="67">
                  <c:v>42</c:v>
                </c:pt>
                <c:pt idx="68">
                  <c:v>171</c:v>
                </c:pt>
                <c:pt idx="69">
                  <c:v>25</c:v>
                </c:pt>
                <c:pt idx="70">
                  <c:v>148</c:v>
                </c:pt>
                <c:pt idx="71">
                  <c:v>183</c:v>
                </c:pt>
                <c:pt idx="72">
                  <c:v>472</c:v>
                </c:pt>
                <c:pt idx="73">
                  <c:v>23</c:v>
                </c:pt>
                <c:pt idx="74">
                  <c:v>824</c:v>
                </c:pt>
                <c:pt idx="75">
                  <c:v>1388</c:v>
                </c:pt>
                <c:pt idx="76">
                  <c:v>4687</c:v>
                </c:pt>
                <c:pt idx="77">
                  <c:v>15618</c:v>
                </c:pt>
                <c:pt idx="78">
                  <c:v>16681</c:v>
                </c:pt>
                <c:pt idx="79">
                  <c:v>5887</c:v>
                </c:pt>
                <c:pt idx="80">
                  <c:v>2339</c:v>
                </c:pt>
                <c:pt idx="81">
                  <c:v>6435</c:v>
                </c:pt>
                <c:pt idx="82">
                  <c:v>3974</c:v>
                </c:pt>
                <c:pt idx="83">
                  <c:v>1977</c:v>
                </c:pt>
                <c:pt idx="84">
                  <c:v>2759</c:v>
                </c:pt>
                <c:pt idx="85">
                  <c:v>11148</c:v>
                </c:pt>
                <c:pt idx="86">
                  <c:v>3674</c:v>
                </c:pt>
                <c:pt idx="87">
                  <c:v>7201</c:v>
                </c:pt>
                <c:pt idx="88">
                  <c:v>7014</c:v>
                </c:pt>
                <c:pt idx="89">
                  <c:v>9106</c:v>
                </c:pt>
                <c:pt idx="90">
                  <c:v>15662</c:v>
                </c:pt>
                <c:pt idx="91">
                  <c:v>1797</c:v>
                </c:pt>
                <c:pt idx="92">
                  <c:v>308</c:v>
                </c:pt>
                <c:pt idx="93">
                  <c:v>162</c:v>
                </c:pt>
                <c:pt idx="94">
                  <c:v>106</c:v>
                </c:pt>
                <c:pt idx="95">
                  <c:v>60</c:v>
                </c:pt>
                <c:pt idx="96">
                  <c:v>5651</c:v>
                </c:pt>
                <c:pt idx="97">
                  <c:v>4679</c:v>
                </c:pt>
                <c:pt idx="98">
                  <c:v>7719</c:v>
                </c:pt>
                <c:pt idx="99">
                  <c:v>22975</c:v>
                </c:pt>
                <c:pt idx="100">
                  <c:v>17764</c:v>
                </c:pt>
                <c:pt idx="101">
                  <c:v>33715</c:v>
                </c:pt>
                <c:pt idx="102">
                  <c:v>14915</c:v>
                </c:pt>
                <c:pt idx="103">
                  <c:v>9951</c:v>
                </c:pt>
                <c:pt idx="104">
                  <c:v>4732</c:v>
                </c:pt>
                <c:pt idx="105">
                  <c:v>8201</c:v>
                </c:pt>
                <c:pt idx="106">
                  <c:v>1480</c:v>
                </c:pt>
                <c:pt idx="107">
                  <c:v>1485</c:v>
                </c:pt>
                <c:pt idx="108">
                  <c:v>1933</c:v>
                </c:pt>
                <c:pt idx="109">
                  <c:v>2799</c:v>
                </c:pt>
                <c:pt idx="110">
                  <c:v>3403</c:v>
                </c:pt>
                <c:pt idx="111">
                  <c:v>4723</c:v>
                </c:pt>
                <c:pt idx="112">
                  <c:v>1847</c:v>
                </c:pt>
                <c:pt idx="113">
                  <c:v>12102</c:v>
                </c:pt>
                <c:pt idx="114">
                  <c:v>1032</c:v>
                </c:pt>
                <c:pt idx="115">
                  <c:v>252</c:v>
                </c:pt>
                <c:pt idx="116">
                  <c:v>1501</c:v>
                </c:pt>
                <c:pt idx="117">
                  <c:v>24</c:v>
                </c:pt>
                <c:pt idx="118">
                  <c:v>45</c:v>
                </c:pt>
                <c:pt idx="119">
                  <c:v>34</c:v>
                </c:pt>
                <c:pt idx="120">
                  <c:v>137</c:v>
                </c:pt>
                <c:pt idx="121">
                  <c:v>72</c:v>
                </c:pt>
                <c:pt idx="122">
                  <c:v>7200</c:v>
                </c:pt>
                <c:pt idx="123">
                  <c:v>17243</c:v>
                </c:pt>
                <c:pt idx="124">
                  <c:v>9938</c:v>
                </c:pt>
                <c:pt idx="125">
                  <c:v>12091</c:v>
                </c:pt>
                <c:pt idx="126">
                  <c:v>15378</c:v>
                </c:pt>
                <c:pt idx="127">
                  <c:v>12826</c:v>
                </c:pt>
                <c:pt idx="128">
                  <c:v>1708</c:v>
                </c:pt>
                <c:pt idx="129">
                  <c:v>409</c:v>
                </c:pt>
                <c:pt idx="130">
                  <c:v>665</c:v>
                </c:pt>
                <c:pt idx="131">
                  <c:v>1602</c:v>
                </c:pt>
                <c:pt idx="132">
                  <c:v>1193</c:v>
                </c:pt>
                <c:pt idx="133">
                  <c:v>1030</c:v>
                </c:pt>
                <c:pt idx="134">
                  <c:v>1010</c:v>
                </c:pt>
                <c:pt idx="135">
                  <c:v>1121</c:v>
                </c:pt>
                <c:pt idx="136">
                  <c:v>1922</c:v>
                </c:pt>
                <c:pt idx="137">
                  <c:v>4338</c:v>
                </c:pt>
                <c:pt idx="138">
                  <c:v>8356</c:v>
                </c:pt>
                <c:pt idx="139">
                  <c:v>56</c:v>
                </c:pt>
                <c:pt idx="140">
                  <c:v>73</c:v>
                </c:pt>
                <c:pt idx="141">
                  <c:v>50</c:v>
                </c:pt>
                <c:pt idx="142">
                  <c:v>919</c:v>
                </c:pt>
                <c:pt idx="143">
                  <c:v>35</c:v>
                </c:pt>
                <c:pt idx="144">
                  <c:v>503</c:v>
                </c:pt>
                <c:pt idx="145">
                  <c:v>3143</c:v>
                </c:pt>
                <c:pt idx="146">
                  <c:v>5114</c:v>
                </c:pt>
                <c:pt idx="147">
                  <c:v>46692</c:v>
                </c:pt>
                <c:pt idx="148">
                  <c:v>51479</c:v>
                </c:pt>
                <c:pt idx="149">
                  <c:v>6742</c:v>
                </c:pt>
                <c:pt idx="150">
                  <c:v>10568</c:v>
                </c:pt>
                <c:pt idx="151">
                  <c:v>11351</c:v>
                </c:pt>
                <c:pt idx="152">
                  <c:v>2682</c:v>
                </c:pt>
                <c:pt idx="153">
                  <c:v>411</c:v>
                </c:pt>
                <c:pt idx="154">
                  <c:v>5239</c:v>
                </c:pt>
                <c:pt idx="155">
                  <c:v>7299</c:v>
                </c:pt>
                <c:pt idx="156">
                  <c:v>3402</c:v>
                </c:pt>
                <c:pt idx="157">
                  <c:v>2189</c:v>
                </c:pt>
                <c:pt idx="158">
                  <c:v>720</c:v>
                </c:pt>
                <c:pt idx="159">
                  <c:v>1487</c:v>
                </c:pt>
                <c:pt idx="160">
                  <c:v>1539</c:v>
                </c:pt>
                <c:pt idx="161">
                  <c:v>1651</c:v>
                </c:pt>
                <c:pt idx="162">
                  <c:v>5752</c:v>
                </c:pt>
                <c:pt idx="163">
                  <c:v>512</c:v>
                </c:pt>
                <c:pt idx="164">
                  <c:v>1276</c:v>
                </c:pt>
                <c:pt idx="165">
                  <c:v>44</c:v>
                </c:pt>
                <c:pt idx="166">
                  <c:v>702</c:v>
                </c:pt>
                <c:pt idx="167">
                  <c:v>260</c:v>
                </c:pt>
              </c:numCache>
            </c:numRef>
          </c:val>
          <c:smooth val="0"/>
        </c:ser>
        <c:dLbls>
          <c:showLegendKey val="0"/>
          <c:showVal val="0"/>
          <c:showCatName val="0"/>
          <c:showSerName val="0"/>
          <c:showPercent val="0"/>
          <c:showBubbleSize val="0"/>
        </c:dLbls>
        <c:marker val="1"/>
        <c:smooth val="0"/>
        <c:axId val="55593216"/>
        <c:axId val="55595392"/>
      </c:lineChart>
      <c:catAx>
        <c:axId val="55593216"/>
        <c:scaling>
          <c:orientation val="minMax"/>
        </c:scaling>
        <c:delete val="0"/>
        <c:axPos val="b"/>
        <c:title>
          <c:tx>
            <c:rich>
              <a:bodyPr/>
              <a:lstStyle/>
              <a:p>
                <a:pPr>
                  <a:defRPr/>
                </a:pPr>
                <a:r>
                  <a:rPr lang="en-GB"/>
                  <a:t>Time</a:t>
                </a:r>
              </a:p>
            </c:rich>
          </c:tx>
          <c:layout/>
          <c:overlay val="0"/>
        </c:title>
        <c:numFmt formatCode="h:mm" sourceLinked="1"/>
        <c:majorTickMark val="out"/>
        <c:minorTickMark val="none"/>
        <c:tickLblPos val="nextTo"/>
        <c:txPr>
          <a:bodyPr/>
          <a:lstStyle/>
          <a:p>
            <a:pPr>
              <a:defRPr sz="1800"/>
            </a:pPr>
            <a:endParaRPr lang="en-US"/>
          </a:p>
        </c:txPr>
        <c:crossAx val="55595392"/>
        <c:crosses val="autoZero"/>
        <c:auto val="1"/>
        <c:lblAlgn val="ctr"/>
        <c:lblOffset val="100"/>
        <c:noMultiLvlLbl val="0"/>
      </c:catAx>
      <c:valAx>
        <c:axId val="55595392"/>
        <c:scaling>
          <c:orientation val="minMax"/>
        </c:scaling>
        <c:delete val="0"/>
        <c:axPos val="l"/>
        <c:title>
          <c:tx>
            <c:rich>
              <a:bodyPr rot="-5400000" vert="horz"/>
              <a:lstStyle/>
              <a:p>
                <a:pPr>
                  <a:defRPr sz="2000"/>
                </a:pPr>
                <a:r>
                  <a:rPr lang="en-GB" sz="2000" dirty="0"/>
                  <a:t>Average clicks per hour</a:t>
                </a:r>
              </a:p>
            </c:rich>
          </c:tx>
          <c:layout/>
          <c:overlay val="0"/>
        </c:title>
        <c:numFmt formatCode="General" sourceLinked="1"/>
        <c:majorTickMark val="out"/>
        <c:minorTickMark val="none"/>
        <c:tickLblPos val="nextTo"/>
        <c:txPr>
          <a:bodyPr/>
          <a:lstStyle/>
          <a:p>
            <a:pPr>
              <a:defRPr sz="1800"/>
            </a:pPr>
            <a:endParaRPr lang="en-US"/>
          </a:p>
        </c:txPr>
        <c:crossAx val="55593216"/>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sz="2000"/>
            </a:pPr>
            <a:r>
              <a:rPr lang="en-US" sz="2000" dirty="0"/>
              <a:t>Total clx/h between times of </a:t>
            </a:r>
            <a:r>
              <a:rPr lang="en-US" sz="2000" dirty="0" smtClean="0"/>
              <a:t>day</a:t>
            </a:r>
            <a:endParaRPr lang="en-US" sz="2000" dirty="0"/>
          </a:p>
        </c:rich>
      </c:tx>
      <c:layout>
        <c:manualLayout>
          <c:xMode val="edge"/>
          <c:yMode val="edge"/>
          <c:x val="0.1736875682346033"/>
          <c:y val="0"/>
        </c:manualLayout>
      </c:layout>
      <c:overlay val="1"/>
    </c:title>
    <c:autoTitleDeleted val="0"/>
    <c:plotArea>
      <c:layout/>
      <c:barChart>
        <c:barDir val="col"/>
        <c:grouping val="clustered"/>
        <c:varyColors val="0"/>
        <c:ser>
          <c:idx val="0"/>
          <c:order val="0"/>
          <c:invertIfNegative val="0"/>
          <c:cat>
            <c:strRef>
              <c:f>('time of day average'!$C$4,'time of day average'!$C$13,'time of day average'!$C$22,'time of day average'!$C$31)</c:f>
              <c:strCache>
                <c:ptCount val="4"/>
                <c:pt idx="0">
                  <c:v>morning 6-12</c:v>
                </c:pt>
                <c:pt idx="1">
                  <c:v>afternoon 12-18</c:v>
                </c:pt>
                <c:pt idx="2">
                  <c:v>evening 18-00</c:v>
                </c:pt>
                <c:pt idx="3">
                  <c:v>night 00-6</c:v>
                </c:pt>
              </c:strCache>
            </c:strRef>
          </c:cat>
          <c:val>
            <c:numRef>
              <c:f>('time of day average'!$F$12,'time of day average'!$F$21,'time of day average'!$F$30,'time of day average'!$F$39)</c:f>
              <c:numCache>
                <c:formatCode>General</c:formatCode>
                <c:ptCount val="4"/>
                <c:pt idx="0">
                  <c:v>6609.0311272982499</c:v>
                </c:pt>
                <c:pt idx="1">
                  <c:v>4560.9237105015154</c:v>
                </c:pt>
                <c:pt idx="2">
                  <c:v>1606.614076258209</c:v>
                </c:pt>
                <c:pt idx="3">
                  <c:v>9477.12994424321</c:v>
                </c:pt>
              </c:numCache>
            </c:numRef>
          </c:val>
        </c:ser>
        <c:dLbls>
          <c:showLegendKey val="0"/>
          <c:showVal val="0"/>
          <c:showCatName val="0"/>
          <c:showSerName val="0"/>
          <c:showPercent val="0"/>
          <c:showBubbleSize val="0"/>
        </c:dLbls>
        <c:gapWidth val="150"/>
        <c:axId val="57211136"/>
        <c:axId val="57422976"/>
      </c:barChart>
      <c:catAx>
        <c:axId val="57211136"/>
        <c:scaling>
          <c:orientation val="minMax"/>
        </c:scaling>
        <c:delete val="0"/>
        <c:axPos val="b"/>
        <c:majorTickMark val="out"/>
        <c:minorTickMark val="none"/>
        <c:tickLblPos val="nextTo"/>
        <c:txPr>
          <a:bodyPr/>
          <a:lstStyle/>
          <a:p>
            <a:pPr>
              <a:defRPr sz="1600"/>
            </a:pPr>
            <a:endParaRPr lang="en-US"/>
          </a:p>
        </c:txPr>
        <c:crossAx val="57422976"/>
        <c:crosses val="autoZero"/>
        <c:auto val="1"/>
        <c:lblAlgn val="ctr"/>
        <c:lblOffset val="100"/>
        <c:noMultiLvlLbl val="0"/>
      </c:catAx>
      <c:valAx>
        <c:axId val="57422976"/>
        <c:scaling>
          <c:orientation val="minMax"/>
        </c:scaling>
        <c:delete val="0"/>
        <c:axPos val="l"/>
        <c:numFmt formatCode="General" sourceLinked="1"/>
        <c:majorTickMark val="out"/>
        <c:minorTickMark val="none"/>
        <c:tickLblPos val="nextTo"/>
        <c:crossAx val="5721113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GB" sz="2000"/>
              <a:t>Diel pattern Sept vs Oct</a:t>
            </a:r>
          </a:p>
        </c:rich>
      </c:tx>
      <c:layout/>
      <c:overlay val="1"/>
    </c:title>
    <c:autoTitleDeleted val="0"/>
    <c:plotArea>
      <c:layout/>
      <c:lineChart>
        <c:grouping val="standard"/>
        <c:varyColors val="0"/>
        <c:ser>
          <c:idx val="0"/>
          <c:order val="0"/>
          <c:tx>
            <c:strRef>
              <c:f>'diel sep okt'!$B$1</c:f>
              <c:strCache>
                <c:ptCount val="1"/>
                <c:pt idx="0">
                  <c:v>29-4sep</c:v>
                </c:pt>
              </c:strCache>
            </c:strRef>
          </c:tx>
          <c:marker>
            <c:symbol val="none"/>
          </c:marker>
          <c:cat>
            <c:numRef>
              <c:f>'diel sep okt'!$D$2:$D$169</c:f>
              <c:numCache>
                <c:formatCode>h:mm</c:formatCode>
                <c:ptCount val="168"/>
                <c:pt idx="0">
                  <c:v>0</c:v>
                </c:pt>
                <c:pt idx="1">
                  <c:v>4.1666666666666664E-2</c:v>
                </c:pt>
                <c:pt idx="2">
                  <c:v>8.3333333333333329E-2</c:v>
                </c:pt>
                <c:pt idx="3">
                  <c:v>0.125</c:v>
                </c:pt>
                <c:pt idx="4">
                  <c:v>0.16666666666666699</c:v>
                </c:pt>
                <c:pt idx="5">
                  <c:v>0.20833333333333301</c:v>
                </c:pt>
                <c:pt idx="6">
                  <c:v>0.25</c:v>
                </c:pt>
                <c:pt idx="7">
                  <c:v>0.29166666666666702</c:v>
                </c:pt>
                <c:pt idx="8">
                  <c:v>0.33333333333333298</c:v>
                </c:pt>
                <c:pt idx="9">
                  <c:v>0.375</c:v>
                </c:pt>
                <c:pt idx="10">
                  <c:v>0.41666666666666702</c:v>
                </c:pt>
                <c:pt idx="11">
                  <c:v>0.45833333333333298</c:v>
                </c:pt>
                <c:pt idx="12">
                  <c:v>0.5</c:v>
                </c:pt>
                <c:pt idx="13">
                  <c:v>0.54166666666666696</c:v>
                </c:pt>
                <c:pt idx="14">
                  <c:v>0.58333333333333304</c:v>
                </c:pt>
                <c:pt idx="15">
                  <c:v>0.625</c:v>
                </c:pt>
                <c:pt idx="16">
                  <c:v>0.66666666666666696</c:v>
                </c:pt>
                <c:pt idx="17">
                  <c:v>0.70833333333333304</c:v>
                </c:pt>
                <c:pt idx="18">
                  <c:v>0.75</c:v>
                </c:pt>
                <c:pt idx="19">
                  <c:v>0.79166666666666696</c:v>
                </c:pt>
                <c:pt idx="20">
                  <c:v>0.83333333333333304</c:v>
                </c:pt>
                <c:pt idx="21">
                  <c:v>0.875</c:v>
                </c:pt>
                <c:pt idx="22">
                  <c:v>0.91666666666666696</c:v>
                </c:pt>
                <c:pt idx="23">
                  <c:v>0.95833333333333304</c:v>
                </c:pt>
                <c:pt idx="24">
                  <c:v>1</c:v>
                </c:pt>
                <c:pt idx="25">
                  <c:v>1.0416666666666701</c:v>
                </c:pt>
                <c:pt idx="26">
                  <c:v>1.0833333333333299</c:v>
                </c:pt>
                <c:pt idx="27">
                  <c:v>1.125</c:v>
                </c:pt>
                <c:pt idx="28">
                  <c:v>1.1666666666666701</c:v>
                </c:pt>
                <c:pt idx="29">
                  <c:v>1.2083333333333299</c:v>
                </c:pt>
                <c:pt idx="30">
                  <c:v>1.25</c:v>
                </c:pt>
                <c:pt idx="31">
                  <c:v>1.2916666666666701</c:v>
                </c:pt>
                <c:pt idx="32">
                  <c:v>1.3333333333333299</c:v>
                </c:pt>
                <c:pt idx="33">
                  <c:v>1.375</c:v>
                </c:pt>
                <c:pt idx="34">
                  <c:v>1.4166666666666701</c:v>
                </c:pt>
                <c:pt idx="35">
                  <c:v>1.4583333333333299</c:v>
                </c:pt>
                <c:pt idx="36">
                  <c:v>1.5</c:v>
                </c:pt>
                <c:pt idx="37">
                  <c:v>1.5416666666666701</c:v>
                </c:pt>
                <c:pt idx="38">
                  <c:v>1.5833333333333299</c:v>
                </c:pt>
                <c:pt idx="39">
                  <c:v>1.625</c:v>
                </c:pt>
                <c:pt idx="40">
                  <c:v>1.6666666666666701</c:v>
                </c:pt>
                <c:pt idx="41">
                  <c:v>1.7083333333333299</c:v>
                </c:pt>
                <c:pt idx="42">
                  <c:v>1.75</c:v>
                </c:pt>
                <c:pt idx="43">
                  <c:v>1.7916666666666701</c:v>
                </c:pt>
                <c:pt idx="44">
                  <c:v>1.8333333333333299</c:v>
                </c:pt>
                <c:pt idx="45">
                  <c:v>1.875</c:v>
                </c:pt>
                <c:pt idx="46">
                  <c:v>1.9166666666666701</c:v>
                </c:pt>
                <c:pt idx="47">
                  <c:v>1.9583333333333299</c:v>
                </c:pt>
                <c:pt idx="48">
                  <c:v>2</c:v>
                </c:pt>
                <c:pt idx="49">
                  <c:v>2.0416666666666701</c:v>
                </c:pt>
                <c:pt idx="50">
                  <c:v>2.0833333333333299</c:v>
                </c:pt>
                <c:pt idx="51">
                  <c:v>2.125</c:v>
                </c:pt>
                <c:pt idx="52">
                  <c:v>2.1666666666666701</c:v>
                </c:pt>
                <c:pt idx="53">
                  <c:v>2.2083333333333299</c:v>
                </c:pt>
                <c:pt idx="54">
                  <c:v>2.25</c:v>
                </c:pt>
                <c:pt idx="55">
                  <c:v>2.2916666666666701</c:v>
                </c:pt>
                <c:pt idx="56">
                  <c:v>2.3333333333333299</c:v>
                </c:pt>
                <c:pt idx="57">
                  <c:v>2.375</c:v>
                </c:pt>
                <c:pt idx="58">
                  <c:v>2.4166666666666701</c:v>
                </c:pt>
                <c:pt idx="59">
                  <c:v>2.4583333333333299</c:v>
                </c:pt>
                <c:pt idx="60">
                  <c:v>2.5</c:v>
                </c:pt>
                <c:pt idx="61">
                  <c:v>2.5416666666666701</c:v>
                </c:pt>
                <c:pt idx="62">
                  <c:v>2.5833333333333299</c:v>
                </c:pt>
                <c:pt idx="63">
                  <c:v>2.625</c:v>
                </c:pt>
                <c:pt idx="64">
                  <c:v>2.6666666666666701</c:v>
                </c:pt>
                <c:pt idx="65">
                  <c:v>2.7083333333333299</c:v>
                </c:pt>
                <c:pt idx="66">
                  <c:v>2.75</c:v>
                </c:pt>
                <c:pt idx="67">
                  <c:v>2.7916666666666701</c:v>
                </c:pt>
                <c:pt idx="68">
                  <c:v>2.8333333333333299</c:v>
                </c:pt>
                <c:pt idx="69">
                  <c:v>2.875</c:v>
                </c:pt>
                <c:pt idx="70">
                  <c:v>2.9166666666666701</c:v>
                </c:pt>
                <c:pt idx="71">
                  <c:v>2.9583333333333299</c:v>
                </c:pt>
                <c:pt idx="72">
                  <c:v>3</c:v>
                </c:pt>
                <c:pt idx="73">
                  <c:v>3.0416666666666701</c:v>
                </c:pt>
                <c:pt idx="74">
                  <c:v>3.0833333333333299</c:v>
                </c:pt>
                <c:pt idx="75">
                  <c:v>3.125</c:v>
                </c:pt>
                <c:pt idx="76">
                  <c:v>3.1666666666666701</c:v>
                </c:pt>
                <c:pt idx="77">
                  <c:v>3.2083333333333299</c:v>
                </c:pt>
                <c:pt idx="78">
                  <c:v>3.25</c:v>
                </c:pt>
                <c:pt idx="79">
                  <c:v>3.2916666666666701</c:v>
                </c:pt>
                <c:pt idx="80">
                  <c:v>3.3333333333333299</c:v>
                </c:pt>
                <c:pt idx="81">
                  <c:v>3.375</c:v>
                </c:pt>
                <c:pt idx="82">
                  <c:v>3.4166666666666701</c:v>
                </c:pt>
                <c:pt idx="83">
                  <c:v>3.4583333333333299</c:v>
                </c:pt>
                <c:pt idx="84">
                  <c:v>3.5</c:v>
                </c:pt>
                <c:pt idx="85">
                  <c:v>3.5416666666666701</c:v>
                </c:pt>
                <c:pt idx="86">
                  <c:v>3.5833333333333299</c:v>
                </c:pt>
                <c:pt idx="87">
                  <c:v>3.625</c:v>
                </c:pt>
                <c:pt idx="88">
                  <c:v>3.6666666666666701</c:v>
                </c:pt>
                <c:pt idx="89">
                  <c:v>3.7083333333333299</c:v>
                </c:pt>
                <c:pt idx="90">
                  <c:v>3.75</c:v>
                </c:pt>
                <c:pt idx="91">
                  <c:v>3.7916666666666701</c:v>
                </c:pt>
                <c:pt idx="92">
                  <c:v>3.8333333333333299</c:v>
                </c:pt>
                <c:pt idx="93">
                  <c:v>3.875</c:v>
                </c:pt>
                <c:pt idx="94">
                  <c:v>3.9166666666666701</c:v>
                </c:pt>
                <c:pt idx="95">
                  <c:v>3.9583333333333299</c:v>
                </c:pt>
                <c:pt idx="96">
                  <c:v>4</c:v>
                </c:pt>
                <c:pt idx="97">
                  <c:v>4.0416666666666696</c:v>
                </c:pt>
                <c:pt idx="98">
                  <c:v>4.0833333333333304</c:v>
                </c:pt>
                <c:pt idx="99">
                  <c:v>4.125</c:v>
                </c:pt>
                <c:pt idx="100">
                  <c:v>4.1666666666666696</c:v>
                </c:pt>
                <c:pt idx="101">
                  <c:v>4.2083333333333304</c:v>
                </c:pt>
                <c:pt idx="102">
                  <c:v>4.25</c:v>
                </c:pt>
                <c:pt idx="103">
                  <c:v>4.2916666666666696</c:v>
                </c:pt>
                <c:pt idx="104">
                  <c:v>4.3333333333333304</c:v>
                </c:pt>
                <c:pt idx="105">
                  <c:v>4.375</c:v>
                </c:pt>
                <c:pt idx="106">
                  <c:v>4.4166666666666696</c:v>
                </c:pt>
                <c:pt idx="107">
                  <c:v>4.4583333333333304</c:v>
                </c:pt>
                <c:pt idx="108">
                  <c:v>4.5</c:v>
                </c:pt>
                <c:pt idx="109">
                  <c:v>4.5416666666666696</c:v>
                </c:pt>
                <c:pt idx="110">
                  <c:v>4.5833333333333304</c:v>
                </c:pt>
                <c:pt idx="111">
                  <c:v>4.625</c:v>
                </c:pt>
                <c:pt idx="112">
                  <c:v>4.6666666666666696</c:v>
                </c:pt>
                <c:pt idx="113">
                  <c:v>4.7083333333333304</c:v>
                </c:pt>
                <c:pt idx="114">
                  <c:v>4.75</c:v>
                </c:pt>
                <c:pt idx="115">
                  <c:v>4.7916666666666696</c:v>
                </c:pt>
                <c:pt idx="116">
                  <c:v>4.8333333333333304</c:v>
                </c:pt>
                <c:pt idx="117">
                  <c:v>4.875</c:v>
                </c:pt>
                <c:pt idx="118">
                  <c:v>4.9166666666666696</c:v>
                </c:pt>
                <c:pt idx="119">
                  <c:v>4.9583333333333304</c:v>
                </c:pt>
                <c:pt idx="120">
                  <c:v>5</c:v>
                </c:pt>
                <c:pt idx="121">
                  <c:v>5.0416666666666696</c:v>
                </c:pt>
                <c:pt idx="122">
                  <c:v>5.0833333333333304</c:v>
                </c:pt>
                <c:pt idx="123">
                  <c:v>5.125</c:v>
                </c:pt>
                <c:pt idx="124">
                  <c:v>5.1666666666666696</c:v>
                </c:pt>
                <c:pt idx="125">
                  <c:v>5.2083333333333304</c:v>
                </c:pt>
                <c:pt idx="126">
                  <c:v>5.25</c:v>
                </c:pt>
                <c:pt idx="127">
                  <c:v>5.2916666666666696</c:v>
                </c:pt>
                <c:pt idx="128">
                  <c:v>5.3333333333333304</c:v>
                </c:pt>
                <c:pt idx="129">
                  <c:v>5.375</c:v>
                </c:pt>
                <c:pt idx="130">
                  <c:v>5.4166666666666696</c:v>
                </c:pt>
                <c:pt idx="131">
                  <c:v>5.4583333333333304</c:v>
                </c:pt>
                <c:pt idx="132">
                  <c:v>5.5</c:v>
                </c:pt>
                <c:pt idx="133">
                  <c:v>5.5416666666666696</c:v>
                </c:pt>
                <c:pt idx="134">
                  <c:v>5.5833333333333304</c:v>
                </c:pt>
                <c:pt idx="135">
                  <c:v>5.625</c:v>
                </c:pt>
                <c:pt idx="136">
                  <c:v>5.6666666666666696</c:v>
                </c:pt>
                <c:pt idx="137">
                  <c:v>5.7083333333333304</c:v>
                </c:pt>
                <c:pt idx="138">
                  <c:v>5.75</c:v>
                </c:pt>
                <c:pt idx="139">
                  <c:v>5.7916666666666696</c:v>
                </c:pt>
                <c:pt idx="140">
                  <c:v>5.8333333333333304</c:v>
                </c:pt>
                <c:pt idx="141">
                  <c:v>5.875</c:v>
                </c:pt>
                <c:pt idx="142">
                  <c:v>5.9166666666666696</c:v>
                </c:pt>
                <c:pt idx="143">
                  <c:v>5.9583333333333304</c:v>
                </c:pt>
                <c:pt idx="144">
                  <c:v>6</c:v>
                </c:pt>
                <c:pt idx="145">
                  <c:v>6.0416666666666696</c:v>
                </c:pt>
                <c:pt idx="146">
                  <c:v>6.0833333333333304</c:v>
                </c:pt>
                <c:pt idx="147">
                  <c:v>6.125</c:v>
                </c:pt>
                <c:pt idx="148">
                  <c:v>6.1666666666666696</c:v>
                </c:pt>
                <c:pt idx="149">
                  <c:v>6.2083333333333304</c:v>
                </c:pt>
                <c:pt idx="150">
                  <c:v>6.25</c:v>
                </c:pt>
                <c:pt idx="151">
                  <c:v>6.2916666666666696</c:v>
                </c:pt>
                <c:pt idx="152">
                  <c:v>6.3333333333333304</c:v>
                </c:pt>
                <c:pt idx="153">
                  <c:v>6.375</c:v>
                </c:pt>
                <c:pt idx="154">
                  <c:v>6.4166666666666696</c:v>
                </c:pt>
                <c:pt idx="155">
                  <c:v>6.4583333333333304</c:v>
                </c:pt>
                <c:pt idx="156">
                  <c:v>6.5</c:v>
                </c:pt>
                <c:pt idx="157">
                  <c:v>6.5416666666666696</c:v>
                </c:pt>
                <c:pt idx="158">
                  <c:v>6.5833333333333304</c:v>
                </c:pt>
                <c:pt idx="159">
                  <c:v>6.625</c:v>
                </c:pt>
                <c:pt idx="160">
                  <c:v>6.6666666666666696</c:v>
                </c:pt>
                <c:pt idx="161">
                  <c:v>6.7083333333333304</c:v>
                </c:pt>
                <c:pt idx="162">
                  <c:v>6.75</c:v>
                </c:pt>
                <c:pt idx="163">
                  <c:v>6.7916666666666696</c:v>
                </c:pt>
                <c:pt idx="164">
                  <c:v>6.8333333333333304</c:v>
                </c:pt>
                <c:pt idx="165">
                  <c:v>6.875</c:v>
                </c:pt>
                <c:pt idx="166">
                  <c:v>6.9166666666666696</c:v>
                </c:pt>
                <c:pt idx="167">
                  <c:v>6.9583333333333304</c:v>
                </c:pt>
              </c:numCache>
            </c:numRef>
          </c:cat>
          <c:val>
            <c:numRef>
              <c:f>'diel sep okt'!$B$2:$B$169</c:f>
              <c:numCache>
                <c:formatCode>General</c:formatCode>
                <c:ptCount val="168"/>
                <c:pt idx="0">
                  <c:v>1142</c:v>
                </c:pt>
                <c:pt idx="1">
                  <c:v>102</c:v>
                </c:pt>
                <c:pt idx="2">
                  <c:v>50719</c:v>
                </c:pt>
                <c:pt idx="3">
                  <c:v>10927</c:v>
                </c:pt>
                <c:pt idx="4">
                  <c:v>14729</c:v>
                </c:pt>
                <c:pt idx="5">
                  <c:v>24024</c:v>
                </c:pt>
                <c:pt idx="6">
                  <c:v>3645</c:v>
                </c:pt>
                <c:pt idx="7">
                  <c:v>15041</c:v>
                </c:pt>
                <c:pt idx="8">
                  <c:v>4042</c:v>
                </c:pt>
                <c:pt idx="9">
                  <c:v>2274</c:v>
                </c:pt>
                <c:pt idx="10">
                  <c:v>4333</c:v>
                </c:pt>
                <c:pt idx="11">
                  <c:v>5595</c:v>
                </c:pt>
                <c:pt idx="12">
                  <c:v>7906</c:v>
                </c:pt>
                <c:pt idx="13">
                  <c:v>10209</c:v>
                </c:pt>
                <c:pt idx="14">
                  <c:v>2151</c:v>
                </c:pt>
                <c:pt idx="15">
                  <c:v>13747</c:v>
                </c:pt>
                <c:pt idx="16">
                  <c:v>1720</c:v>
                </c:pt>
                <c:pt idx="17">
                  <c:v>4853</c:v>
                </c:pt>
                <c:pt idx="18">
                  <c:v>15814</c:v>
                </c:pt>
                <c:pt idx="19">
                  <c:v>8569</c:v>
                </c:pt>
                <c:pt idx="20">
                  <c:v>1259</c:v>
                </c:pt>
                <c:pt idx="21">
                  <c:v>826</c:v>
                </c:pt>
                <c:pt idx="22">
                  <c:v>807</c:v>
                </c:pt>
                <c:pt idx="23">
                  <c:v>30</c:v>
                </c:pt>
                <c:pt idx="24">
                  <c:v>26</c:v>
                </c:pt>
                <c:pt idx="25">
                  <c:v>17</c:v>
                </c:pt>
                <c:pt idx="26">
                  <c:v>217</c:v>
                </c:pt>
                <c:pt idx="27">
                  <c:v>4318</c:v>
                </c:pt>
                <c:pt idx="28">
                  <c:v>28382</c:v>
                </c:pt>
                <c:pt idx="29">
                  <c:v>4945</c:v>
                </c:pt>
                <c:pt idx="30">
                  <c:v>3751</c:v>
                </c:pt>
                <c:pt idx="31">
                  <c:v>3160</c:v>
                </c:pt>
                <c:pt idx="32">
                  <c:v>3504</c:v>
                </c:pt>
                <c:pt idx="33">
                  <c:v>1403</c:v>
                </c:pt>
                <c:pt idx="34">
                  <c:v>1165</c:v>
                </c:pt>
                <c:pt idx="35">
                  <c:v>6656</c:v>
                </c:pt>
                <c:pt idx="36">
                  <c:v>4323</c:v>
                </c:pt>
                <c:pt idx="37">
                  <c:v>4228</c:v>
                </c:pt>
                <c:pt idx="38">
                  <c:v>1760</c:v>
                </c:pt>
                <c:pt idx="39">
                  <c:v>2291</c:v>
                </c:pt>
                <c:pt idx="40">
                  <c:v>4488</c:v>
                </c:pt>
                <c:pt idx="41">
                  <c:v>17451</c:v>
                </c:pt>
                <c:pt idx="42">
                  <c:v>1876</c:v>
                </c:pt>
                <c:pt idx="43">
                  <c:v>127</c:v>
                </c:pt>
                <c:pt idx="44">
                  <c:v>81</c:v>
                </c:pt>
                <c:pt idx="45">
                  <c:v>38</c:v>
                </c:pt>
                <c:pt idx="46">
                  <c:v>245</c:v>
                </c:pt>
                <c:pt idx="47">
                  <c:v>13682</c:v>
                </c:pt>
                <c:pt idx="48">
                  <c:v>8008</c:v>
                </c:pt>
                <c:pt idx="49">
                  <c:v>15937</c:v>
                </c:pt>
                <c:pt idx="50">
                  <c:v>8792</c:v>
                </c:pt>
                <c:pt idx="51">
                  <c:v>22949</c:v>
                </c:pt>
                <c:pt idx="52">
                  <c:v>14436</c:v>
                </c:pt>
                <c:pt idx="53">
                  <c:v>41961</c:v>
                </c:pt>
                <c:pt idx="54">
                  <c:v>17893</c:v>
                </c:pt>
                <c:pt idx="55">
                  <c:v>7607</c:v>
                </c:pt>
                <c:pt idx="56">
                  <c:v>2640</c:v>
                </c:pt>
                <c:pt idx="57">
                  <c:v>2840</c:v>
                </c:pt>
                <c:pt idx="58">
                  <c:v>3048</c:v>
                </c:pt>
                <c:pt idx="59">
                  <c:v>1747</c:v>
                </c:pt>
                <c:pt idx="60">
                  <c:v>1042</c:v>
                </c:pt>
                <c:pt idx="61">
                  <c:v>2726</c:v>
                </c:pt>
                <c:pt idx="62">
                  <c:v>2568</c:v>
                </c:pt>
                <c:pt idx="63">
                  <c:v>3841</c:v>
                </c:pt>
                <c:pt idx="64">
                  <c:v>2606</c:v>
                </c:pt>
                <c:pt idx="65">
                  <c:v>4208</c:v>
                </c:pt>
                <c:pt idx="66">
                  <c:v>1851</c:v>
                </c:pt>
                <c:pt idx="67">
                  <c:v>259</c:v>
                </c:pt>
                <c:pt idx="68">
                  <c:v>1237</c:v>
                </c:pt>
                <c:pt idx="69">
                  <c:v>574</c:v>
                </c:pt>
                <c:pt idx="70">
                  <c:v>16493</c:v>
                </c:pt>
                <c:pt idx="71">
                  <c:v>4279</c:v>
                </c:pt>
                <c:pt idx="72">
                  <c:v>469</c:v>
                </c:pt>
                <c:pt idx="73">
                  <c:v>17</c:v>
                </c:pt>
                <c:pt idx="74">
                  <c:v>2736</c:v>
                </c:pt>
                <c:pt idx="75">
                  <c:v>29112</c:v>
                </c:pt>
                <c:pt idx="76">
                  <c:v>19800</c:v>
                </c:pt>
                <c:pt idx="77">
                  <c:v>15104</c:v>
                </c:pt>
                <c:pt idx="78">
                  <c:v>7478</c:v>
                </c:pt>
                <c:pt idx="79">
                  <c:v>10426</c:v>
                </c:pt>
                <c:pt idx="80">
                  <c:v>4906</c:v>
                </c:pt>
                <c:pt idx="81">
                  <c:v>6698</c:v>
                </c:pt>
                <c:pt idx="82">
                  <c:v>2217</c:v>
                </c:pt>
                <c:pt idx="83">
                  <c:v>1164</c:v>
                </c:pt>
                <c:pt idx="84">
                  <c:v>741</c:v>
                </c:pt>
                <c:pt idx="85">
                  <c:v>939</c:v>
                </c:pt>
                <c:pt idx="86">
                  <c:v>2719</c:v>
                </c:pt>
                <c:pt idx="87">
                  <c:v>2677</c:v>
                </c:pt>
                <c:pt idx="88">
                  <c:v>9951</c:v>
                </c:pt>
                <c:pt idx="89">
                  <c:v>3341</c:v>
                </c:pt>
                <c:pt idx="90">
                  <c:v>125</c:v>
                </c:pt>
                <c:pt idx="91">
                  <c:v>3749</c:v>
                </c:pt>
                <c:pt idx="92">
                  <c:v>106</c:v>
                </c:pt>
                <c:pt idx="93">
                  <c:v>0</c:v>
                </c:pt>
                <c:pt idx="94">
                  <c:v>2379</c:v>
                </c:pt>
                <c:pt idx="95">
                  <c:v>115</c:v>
                </c:pt>
                <c:pt idx="96">
                  <c:v>675</c:v>
                </c:pt>
                <c:pt idx="97">
                  <c:v>902</c:v>
                </c:pt>
                <c:pt idx="98">
                  <c:v>29945</c:v>
                </c:pt>
                <c:pt idx="99">
                  <c:v>12234</c:v>
                </c:pt>
                <c:pt idx="100">
                  <c:v>8595</c:v>
                </c:pt>
                <c:pt idx="101">
                  <c:v>18209</c:v>
                </c:pt>
                <c:pt idx="102">
                  <c:v>12445</c:v>
                </c:pt>
                <c:pt idx="103">
                  <c:v>3852</c:v>
                </c:pt>
                <c:pt idx="104">
                  <c:v>5872</c:v>
                </c:pt>
                <c:pt idx="105">
                  <c:v>343</c:v>
                </c:pt>
                <c:pt idx="106">
                  <c:v>557</c:v>
                </c:pt>
                <c:pt idx="107">
                  <c:v>1910</c:v>
                </c:pt>
                <c:pt idx="108">
                  <c:v>2300</c:v>
                </c:pt>
                <c:pt idx="109">
                  <c:v>892</c:v>
                </c:pt>
                <c:pt idx="110">
                  <c:v>4450</c:v>
                </c:pt>
                <c:pt idx="111">
                  <c:v>1006</c:v>
                </c:pt>
                <c:pt idx="112">
                  <c:v>797</c:v>
                </c:pt>
                <c:pt idx="113">
                  <c:v>2255</c:v>
                </c:pt>
                <c:pt idx="114">
                  <c:v>0</c:v>
                </c:pt>
                <c:pt idx="115">
                  <c:v>15</c:v>
                </c:pt>
                <c:pt idx="116">
                  <c:v>33</c:v>
                </c:pt>
                <c:pt idx="117">
                  <c:v>204</c:v>
                </c:pt>
                <c:pt idx="118">
                  <c:v>15</c:v>
                </c:pt>
                <c:pt idx="119">
                  <c:v>716</c:v>
                </c:pt>
                <c:pt idx="120">
                  <c:v>292</c:v>
                </c:pt>
                <c:pt idx="121">
                  <c:v>17418</c:v>
                </c:pt>
                <c:pt idx="122">
                  <c:v>34415</c:v>
                </c:pt>
                <c:pt idx="123">
                  <c:v>22724</c:v>
                </c:pt>
                <c:pt idx="124">
                  <c:v>12859</c:v>
                </c:pt>
                <c:pt idx="125">
                  <c:v>36642</c:v>
                </c:pt>
                <c:pt idx="126">
                  <c:v>17936</c:v>
                </c:pt>
                <c:pt idx="127">
                  <c:v>10506</c:v>
                </c:pt>
                <c:pt idx="128">
                  <c:v>5069</c:v>
                </c:pt>
                <c:pt idx="129">
                  <c:v>3351</c:v>
                </c:pt>
                <c:pt idx="130">
                  <c:v>1066</c:v>
                </c:pt>
                <c:pt idx="131">
                  <c:v>1500</c:v>
                </c:pt>
                <c:pt idx="132">
                  <c:v>3046</c:v>
                </c:pt>
                <c:pt idx="133">
                  <c:v>4055</c:v>
                </c:pt>
                <c:pt idx="134">
                  <c:v>2602</c:v>
                </c:pt>
                <c:pt idx="135">
                  <c:v>1852</c:v>
                </c:pt>
                <c:pt idx="136">
                  <c:v>1841</c:v>
                </c:pt>
                <c:pt idx="137">
                  <c:v>1601</c:v>
                </c:pt>
                <c:pt idx="138">
                  <c:v>980</c:v>
                </c:pt>
                <c:pt idx="139">
                  <c:v>1515</c:v>
                </c:pt>
                <c:pt idx="140">
                  <c:v>77</c:v>
                </c:pt>
                <c:pt idx="141">
                  <c:v>127</c:v>
                </c:pt>
                <c:pt idx="142">
                  <c:v>82</c:v>
                </c:pt>
                <c:pt idx="143">
                  <c:v>112</c:v>
                </c:pt>
                <c:pt idx="144">
                  <c:v>66</c:v>
                </c:pt>
                <c:pt idx="145">
                  <c:v>2190</c:v>
                </c:pt>
                <c:pt idx="146">
                  <c:v>11481</c:v>
                </c:pt>
                <c:pt idx="147">
                  <c:v>23496</c:v>
                </c:pt>
                <c:pt idx="148">
                  <c:v>20281</c:v>
                </c:pt>
                <c:pt idx="149">
                  <c:v>13774</c:v>
                </c:pt>
                <c:pt idx="150">
                  <c:v>20959</c:v>
                </c:pt>
                <c:pt idx="151">
                  <c:v>13721</c:v>
                </c:pt>
                <c:pt idx="152">
                  <c:v>6250</c:v>
                </c:pt>
                <c:pt idx="153">
                  <c:v>3198</c:v>
                </c:pt>
                <c:pt idx="154">
                  <c:v>2892</c:v>
                </c:pt>
                <c:pt idx="155">
                  <c:v>143</c:v>
                </c:pt>
                <c:pt idx="156">
                  <c:v>0</c:v>
                </c:pt>
                <c:pt idx="157">
                  <c:v>0</c:v>
                </c:pt>
                <c:pt idx="158">
                  <c:v>0</c:v>
                </c:pt>
                <c:pt idx="159">
                  <c:v>0</c:v>
                </c:pt>
                <c:pt idx="160">
                  <c:v>0</c:v>
                </c:pt>
                <c:pt idx="161">
                  <c:v>0</c:v>
                </c:pt>
                <c:pt idx="162">
                  <c:v>0</c:v>
                </c:pt>
                <c:pt idx="163">
                  <c:v>0</c:v>
                </c:pt>
                <c:pt idx="164">
                  <c:v>0</c:v>
                </c:pt>
                <c:pt idx="165">
                  <c:v>0</c:v>
                </c:pt>
                <c:pt idx="166">
                  <c:v>0</c:v>
                </c:pt>
                <c:pt idx="167">
                  <c:v>0</c:v>
                </c:pt>
              </c:numCache>
            </c:numRef>
          </c:val>
          <c:smooth val="0"/>
        </c:ser>
        <c:ser>
          <c:idx val="1"/>
          <c:order val="1"/>
          <c:tx>
            <c:strRef>
              <c:f>'diel sep okt'!$C$1</c:f>
              <c:strCache>
                <c:ptCount val="1"/>
                <c:pt idx="0">
                  <c:v>10-16okt</c:v>
                </c:pt>
              </c:strCache>
            </c:strRef>
          </c:tx>
          <c:marker>
            <c:symbol val="none"/>
          </c:marker>
          <c:cat>
            <c:numRef>
              <c:f>'diel sep okt'!$D$2:$D$169</c:f>
              <c:numCache>
                <c:formatCode>h:mm</c:formatCode>
                <c:ptCount val="168"/>
                <c:pt idx="0">
                  <c:v>0</c:v>
                </c:pt>
                <c:pt idx="1">
                  <c:v>4.1666666666666664E-2</c:v>
                </c:pt>
                <c:pt idx="2">
                  <c:v>8.3333333333333329E-2</c:v>
                </c:pt>
                <c:pt idx="3">
                  <c:v>0.125</c:v>
                </c:pt>
                <c:pt idx="4">
                  <c:v>0.16666666666666699</c:v>
                </c:pt>
                <c:pt idx="5">
                  <c:v>0.20833333333333301</c:v>
                </c:pt>
                <c:pt idx="6">
                  <c:v>0.25</c:v>
                </c:pt>
                <c:pt idx="7">
                  <c:v>0.29166666666666702</c:v>
                </c:pt>
                <c:pt idx="8">
                  <c:v>0.33333333333333298</c:v>
                </c:pt>
                <c:pt idx="9">
                  <c:v>0.375</c:v>
                </c:pt>
                <c:pt idx="10">
                  <c:v>0.41666666666666702</c:v>
                </c:pt>
                <c:pt idx="11">
                  <c:v>0.45833333333333298</c:v>
                </c:pt>
                <c:pt idx="12">
                  <c:v>0.5</c:v>
                </c:pt>
                <c:pt idx="13">
                  <c:v>0.54166666666666696</c:v>
                </c:pt>
                <c:pt idx="14">
                  <c:v>0.58333333333333304</c:v>
                </c:pt>
                <c:pt idx="15">
                  <c:v>0.625</c:v>
                </c:pt>
                <c:pt idx="16">
                  <c:v>0.66666666666666696</c:v>
                </c:pt>
                <c:pt idx="17">
                  <c:v>0.70833333333333304</c:v>
                </c:pt>
                <c:pt idx="18">
                  <c:v>0.75</c:v>
                </c:pt>
                <c:pt idx="19">
                  <c:v>0.79166666666666696</c:v>
                </c:pt>
                <c:pt idx="20">
                  <c:v>0.83333333333333304</c:v>
                </c:pt>
                <c:pt idx="21">
                  <c:v>0.875</c:v>
                </c:pt>
                <c:pt idx="22">
                  <c:v>0.91666666666666696</c:v>
                </c:pt>
                <c:pt idx="23">
                  <c:v>0.95833333333333304</c:v>
                </c:pt>
                <c:pt idx="24">
                  <c:v>1</c:v>
                </c:pt>
                <c:pt idx="25">
                  <c:v>1.0416666666666701</c:v>
                </c:pt>
                <c:pt idx="26">
                  <c:v>1.0833333333333299</c:v>
                </c:pt>
                <c:pt idx="27">
                  <c:v>1.125</c:v>
                </c:pt>
                <c:pt idx="28">
                  <c:v>1.1666666666666701</c:v>
                </c:pt>
                <c:pt idx="29">
                  <c:v>1.2083333333333299</c:v>
                </c:pt>
                <c:pt idx="30">
                  <c:v>1.25</c:v>
                </c:pt>
                <c:pt idx="31">
                  <c:v>1.2916666666666701</c:v>
                </c:pt>
                <c:pt idx="32">
                  <c:v>1.3333333333333299</c:v>
                </c:pt>
                <c:pt idx="33">
                  <c:v>1.375</c:v>
                </c:pt>
                <c:pt idx="34">
                  <c:v>1.4166666666666701</c:v>
                </c:pt>
                <c:pt idx="35">
                  <c:v>1.4583333333333299</c:v>
                </c:pt>
                <c:pt idx="36">
                  <c:v>1.5</c:v>
                </c:pt>
                <c:pt idx="37">
                  <c:v>1.5416666666666701</c:v>
                </c:pt>
                <c:pt idx="38">
                  <c:v>1.5833333333333299</c:v>
                </c:pt>
                <c:pt idx="39">
                  <c:v>1.625</c:v>
                </c:pt>
                <c:pt idx="40">
                  <c:v>1.6666666666666701</c:v>
                </c:pt>
                <c:pt idx="41">
                  <c:v>1.7083333333333299</c:v>
                </c:pt>
                <c:pt idx="42">
                  <c:v>1.75</c:v>
                </c:pt>
                <c:pt idx="43">
                  <c:v>1.7916666666666701</c:v>
                </c:pt>
                <c:pt idx="44">
                  <c:v>1.8333333333333299</c:v>
                </c:pt>
                <c:pt idx="45">
                  <c:v>1.875</c:v>
                </c:pt>
                <c:pt idx="46">
                  <c:v>1.9166666666666701</c:v>
                </c:pt>
                <c:pt idx="47">
                  <c:v>1.9583333333333299</c:v>
                </c:pt>
                <c:pt idx="48">
                  <c:v>2</c:v>
                </c:pt>
                <c:pt idx="49">
                  <c:v>2.0416666666666701</c:v>
                </c:pt>
                <c:pt idx="50">
                  <c:v>2.0833333333333299</c:v>
                </c:pt>
                <c:pt idx="51">
                  <c:v>2.125</c:v>
                </c:pt>
                <c:pt idx="52">
                  <c:v>2.1666666666666701</c:v>
                </c:pt>
                <c:pt idx="53">
                  <c:v>2.2083333333333299</c:v>
                </c:pt>
                <c:pt idx="54">
                  <c:v>2.25</c:v>
                </c:pt>
                <c:pt idx="55">
                  <c:v>2.2916666666666701</c:v>
                </c:pt>
                <c:pt idx="56">
                  <c:v>2.3333333333333299</c:v>
                </c:pt>
                <c:pt idx="57">
                  <c:v>2.375</c:v>
                </c:pt>
                <c:pt idx="58">
                  <c:v>2.4166666666666701</c:v>
                </c:pt>
                <c:pt idx="59">
                  <c:v>2.4583333333333299</c:v>
                </c:pt>
                <c:pt idx="60">
                  <c:v>2.5</c:v>
                </c:pt>
                <c:pt idx="61">
                  <c:v>2.5416666666666701</c:v>
                </c:pt>
                <c:pt idx="62">
                  <c:v>2.5833333333333299</c:v>
                </c:pt>
                <c:pt idx="63">
                  <c:v>2.625</c:v>
                </c:pt>
                <c:pt idx="64">
                  <c:v>2.6666666666666701</c:v>
                </c:pt>
                <c:pt idx="65">
                  <c:v>2.7083333333333299</c:v>
                </c:pt>
                <c:pt idx="66">
                  <c:v>2.75</c:v>
                </c:pt>
                <c:pt idx="67">
                  <c:v>2.7916666666666701</c:v>
                </c:pt>
                <c:pt idx="68">
                  <c:v>2.8333333333333299</c:v>
                </c:pt>
                <c:pt idx="69">
                  <c:v>2.875</c:v>
                </c:pt>
                <c:pt idx="70">
                  <c:v>2.9166666666666701</c:v>
                </c:pt>
                <c:pt idx="71">
                  <c:v>2.9583333333333299</c:v>
                </c:pt>
                <c:pt idx="72">
                  <c:v>3</c:v>
                </c:pt>
                <c:pt idx="73">
                  <c:v>3.0416666666666701</c:v>
                </c:pt>
                <c:pt idx="74">
                  <c:v>3.0833333333333299</c:v>
                </c:pt>
                <c:pt idx="75">
                  <c:v>3.125</c:v>
                </c:pt>
                <c:pt idx="76">
                  <c:v>3.1666666666666701</c:v>
                </c:pt>
                <c:pt idx="77">
                  <c:v>3.2083333333333299</c:v>
                </c:pt>
                <c:pt idx="78">
                  <c:v>3.25</c:v>
                </c:pt>
                <c:pt idx="79">
                  <c:v>3.2916666666666701</c:v>
                </c:pt>
                <c:pt idx="80">
                  <c:v>3.3333333333333299</c:v>
                </c:pt>
                <c:pt idx="81">
                  <c:v>3.375</c:v>
                </c:pt>
                <c:pt idx="82">
                  <c:v>3.4166666666666701</c:v>
                </c:pt>
                <c:pt idx="83">
                  <c:v>3.4583333333333299</c:v>
                </c:pt>
                <c:pt idx="84">
                  <c:v>3.5</c:v>
                </c:pt>
                <c:pt idx="85">
                  <c:v>3.5416666666666701</c:v>
                </c:pt>
                <c:pt idx="86">
                  <c:v>3.5833333333333299</c:v>
                </c:pt>
                <c:pt idx="87">
                  <c:v>3.625</c:v>
                </c:pt>
                <c:pt idx="88">
                  <c:v>3.6666666666666701</c:v>
                </c:pt>
                <c:pt idx="89">
                  <c:v>3.7083333333333299</c:v>
                </c:pt>
                <c:pt idx="90">
                  <c:v>3.75</c:v>
                </c:pt>
                <c:pt idx="91">
                  <c:v>3.7916666666666701</c:v>
                </c:pt>
                <c:pt idx="92">
                  <c:v>3.8333333333333299</c:v>
                </c:pt>
                <c:pt idx="93">
                  <c:v>3.875</c:v>
                </c:pt>
                <c:pt idx="94">
                  <c:v>3.9166666666666701</c:v>
                </c:pt>
                <c:pt idx="95">
                  <c:v>3.9583333333333299</c:v>
                </c:pt>
                <c:pt idx="96">
                  <c:v>4</c:v>
                </c:pt>
                <c:pt idx="97">
                  <c:v>4.0416666666666696</c:v>
                </c:pt>
                <c:pt idx="98">
                  <c:v>4.0833333333333304</c:v>
                </c:pt>
                <c:pt idx="99">
                  <c:v>4.125</c:v>
                </c:pt>
                <c:pt idx="100">
                  <c:v>4.1666666666666696</c:v>
                </c:pt>
                <c:pt idx="101">
                  <c:v>4.2083333333333304</c:v>
                </c:pt>
                <c:pt idx="102">
                  <c:v>4.25</c:v>
                </c:pt>
                <c:pt idx="103">
                  <c:v>4.2916666666666696</c:v>
                </c:pt>
                <c:pt idx="104">
                  <c:v>4.3333333333333304</c:v>
                </c:pt>
                <c:pt idx="105">
                  <c:v>4.375</c:v>
                </c:pt>
                <c:pt idx="106">
                  <c:v>4.4166666666666696</c:v>
                </c:pt>
                <c:pt idx="107">
                  <c:v>4.4583333333333304</c:v>
                </c:pt>
                <c:pt idx="108">
                  <c:v>4.5</c:v>
                </c:pt>
                <c:pt idx="109">
                  <c:v>4.5416666666666696</c:v>
                </c:pt>
                <c:pt idx="110">
                  <c:v>4.5833333333333304</c:v>
                </c:pt>
                <c:pt idx="111">
                  <c:v>4.625</c:v>
                </c:pt>
                <c:pt idx="112">
                  <c:v>4.6666666666666696</c:v>
                </c:pt>
                <c:pt idx="113">
                  <c:v>4.7083333333333304</c:v>
                </c:pt>
                <c:pt idx="114">
                  <c:v>4.75</c:v>
                </c:pt>
                <c:pt idx="115">
                  <c:v>4.7916666666666696</c:v>
                </c:pt>
                <c:pt idx="116">
                  <c:v>4.8333333333333304</c:v>
                </c:pt>
                <c:pt idx="117">
                  <c:v>4.875</c:v>
                </c:pt>
                <c:pt idx="118">
                  <c:v>4.9166666666666696</c:v>
                </c:pt>
                <c:pt idx="119">
                  <c:v>4.9583333333333304</c:v>
                </c:pt>
                <c:pt idx="120">
                  <c:v>5</c:v>
                </c:pt>
                <c:pt idx="121">
                  <c:v>5.0416666666666696</c:v>
                </c:pt>
                <c:pt idx="122">
                  <c:v>5.0833333333333304</c:v>
                </c:pt>
                <c:pt idx="123">
                  <c:v>5.125</c:v>
                </c:pt>
                <c:pt idx="124">
                  <c:v>5.1666666666666696</c:v>
                </c:pt>
                <c:pt idx="125">
                  <c:v>5.2083333333333304</c:v>
                </c:pt>
                <c:pt idx="126">
                  <c:v>5.25</c:v>
                </c:pt>
                <c:pt idx="127">
                  <c:v>5.2916666666666696</c:v>
                </c:pt>
                <c:pt idx="128">
                  <c:v>5.3333333333333304</c:v>
                </c:pt>
                <c:pt idx="129">
                  <c:v>5.375</c:v>
                </c:pt>
                <c:pt idx="130">
                  <c:v>5.4166666666666696</c:v>
                </c:pt>
                <c:pt idx="131">
                  <c:v>5.4583333333333304</c:v>
                </c:pt>
                <c:pt idx="132">
                  <c:v>5.5</c:v>
                </c:pt>
                <c:pt idx="133">
                  <c:v>5.5416666666666696</c:v>
                </c:pt>
                <c:pt idx="134">
                  <c:v>5.5833333333333304</c:v>
                </c:pt>
                <c:pt idx="135">
                  <c:v>5.625</c:v>
                </c:pt>
                <c:pt idx="136">
                  <c:v>5.6666666666666696</c:v>
                </c:pt>
                <c:pt idx="137">
                  <c:v>5.7083333333333304</c:v>
                </c:pt>
                <c:pt idx="138">
                  <c:v>5.75</c:v>
                </c:pt>
                <c:pt idx="139">
                  <c:v>5.7916666666666696</c:v>
                </c:pt>
                <c:pt idx="140">
                  <c:v>5.8333333333333304</c:v>
                </c:pt>
                <c:pt idx="141">
                  <c:v>5.875</c:v>
                </c:pt>
                <c:pt idx="142">
                  <c:v>5.9166666666666696</c:v>
                </c:pt>
                <c:pt idx="143">
                  <c:v>5.9583333333333304</c:v>
                </c:pt>
                <c:pt idx="144">
                  <c:v>6</c:v>
                </c:pt>
                <c:pt idx="145">
                  <c:v>6.0416666666666696</c:v>
                </c:pt>
                <c:pt idx="146">
                  <c:v>6.0833333333333304</c:v>
                </c:pt>
                <c:pt idx="147">
                  <c:v>6.125</c:v>
                </c:pt>
                <c:pt idx="148">
                  <c:v>6.1666666666666696</c:v>
                </c:pt>
                <c:pt idx="149">
                  <c:v>6.2083333333333304</c:v>
                </c:pt>
                <c:pt idx="150">
                  <c:v>6.25</c:v>
                </c:pt>
                <c:pt idx="151">
                  <c:v>6.2916666666666696</c:v>
                </c:pt>
                <c:pt idx="152">
                  <c:v>6.3333333333333304</c:v>
                </c:pt>
                <c:pt idx="153">
                  <c:v>6.375</c:v>
                </c:pt>
                <c:pt idx="154">
                  <c:v>6.4166666666666696</c:v>
                </c:pt>
                <c:pt idx="155">
                  <c:v>6.4583333333333304</c:v>
                </c:pt>
                <c:pt idx="156">
                  <c:v>6.5</c:v>
                </c:pt>
                <c:pt idx="157">
                  <c:v>6.5416666666666696</c:v>
                </c:pt>
                <c:pt idx="158">
                  <c:v>6.5833333333333304</c:v>
                </c:pt>
                <c:pt idx="159">
                  <c:v>6.625</c:v>
                </c:pt>
                <c:pt idx="160">
                  <c:v>6.6666666666666696</c:v>
                </c:pt>
                <c:pt idx="161">
                  <c:v>6.7083333333333304</c:v>
                </c:pt>
                <c:pt idx="162">
                  <c:v>6.75</c:v>
                </c:pt>
                <c:pt idx="163">
                  <c:v>6.7916666666666696</c:v>
                </c:pt>
                <c:pt idx="164">
                  <c:v>6.8333333333333304</c:v>
                </c:pt>
                <c:pt idx="165">
                  <c:v>6.875</c:v>
                </c:pt>
                <c:pt idx="166">
                  <c:v>6.9166666666666696</c:v>
                </c:pt>
                <c:pt idx="167">
                  <c:v>6.9583333333333304</c:v>
                </c:pt>
              </c:numCache>
            </c:numRef>
          </c:cat>
          <c:val>
            <c:numRef>
              <c:f>'diel sep okt'!$C$2:$C$169</c:f>
              <c:numCache>
                <c:formatCode>General</c:formatCode>
                <c:ptCount val="168"/>
                <c:pt idx="0">
                  <c:v>246</c:v>
                </c:pt>
                <c:pt idx="1">
                  <c:v>237</c:v>
                </c:pt>
                <c:pt idx="2">
                  <c:v>6701</c:v>
                </c:pt>
                <c:pt idx="3">
                  <c:v>6293</c:v>
                </c:pt>
                <c:pt idx="4">
                  <c:v>7956</c:v>
                </c:pt>
                <c:pt idx="5">
                  <c:v>4282</c:v>
                </c:pt>
                <c:pt idx="6">
                  <c:v>14432</c:v>
                </c:pt>
                <c:pt idx="7">
                  <c:v>5869</c:v>
                </c:pt>
                <c:pt idx="8">
                  <c:v>1790</c:v>
                </c:pt>
                <c:pt idx="9">
                  <c:v>354</c:v>
                </c:pt>
                <c:pt idx="10">
                  <c:v>654</c:v>
                </c:pt>
                <c:pt idx="11">
                  <c:v>1358</c:v>
                </c:pt>
                <c:pt idx="12">
                  <c:v>1295</c:v>
                </c:pt>
                <c:pt idx="13">
                  <c:v>1375</c:v>
                </c:pt>
                <c:pt idx="14">
                  <c:v>1917</c:v>
                </c:pt>
                <c:pt idx="15">
                  <c:v>1117</c:v>
                </c:pt>
                <c:pt idx="16">
                  <c:v>1688</c:v>
                </c:pt>
                <c:pt idx="17">
                  <c:v>7131</c:v>
                </c:pt>
                <c:pt idx="18">
                  <c:v>216</c:v>
                </c:pt>
                <c:pt idx="19">
                  <c:v>20</c:v>
                </c:pt>
                <c:pt idx="20">
                  <c:v>373</c:v>
                </c:pt>
                <c:pt idx="21">
                  <c:v>136</c:v>
                </c:pt>
                <c:pt idx="22">
                  <c:v>16</c:v>
                </c:pt>
                <c:pt idx="23">
                  <c:v>780</c:v>
                </c:pt>
                <c:pt idx="24">
                  <c:v>3551</c:v>
                </c:pt>
                <c:pt idx="25">
                  <c:v>46</c:v>
                </c:pt>
                <c:pt idx="26">
                  <c:v>29</c:v>
                </c:pt>
                <c:pt idx="27">
                  <c:v>14494</c:v>
                </c:pt>
                <c:pt idx="28">
                  <c:v>31725</c:v>
                </c:pt>
                <c:pt idx="29">
                  <c:v>4758</c:v>
                </c:pt>
                <c:pt idx="30">
                  <c:v>1982</c:v>
                </c:pt>
                <c:pt idx="31">
                  <c:v>10478</c:v>
                </c:pt>
                <c:pt idx="32">
                  <c:v>1540</c:v>
                </c:pt>
                <c:pt idx="33">
                  <c:v>4638</c:v>
                </c:pt>
                <c:pt idx="34">
                  <c:v>1108</c:v>
                </c:pt>
                <c:pt idx="35">
                  <c:v>4869</c:v>
                </c:pt>
                <c:pt idx="36">
                  <c:v>7208</c:v>
                </c:pt>
                <c:pt idx="37">
                  <c:v>6647</c:v>
                </c:pt>
                <c:pt idx="38">
                  <c:v>5219</c:v>
                </c:pt>
                <c:pt idx="39">
                  <c:v>2050</c:v>
                </c:pt>
                <c:pt idx="40">
                  <c:v>3672</c:v>
                </c:pt>
                <c:pt idx="41">
                  <c:v>11723</c:v>
                </c:pt>
                <c:pt idx="42">
                  <c:v>5145</c:v>
                </c:pt>
                <c:pt idx="43">
                  <c:v>260</c:v>
                </c:pt>
                <c:pt idx="44">
                  <c:v>343</c:v>
                </c:pt>
                <c:pt idx="45">
                  <c:v>201</c:v>
                </c:pt>
                <c:pt idx="46">
                  <c:v>86</c:v>
                </c:pt>
                <c:pt idx="47">
                  <c:v>391</c:v>
                </c:pt>
                <c:pt idx="48">
                  <c:v>518</c:v>
                </c:pt>
                <c:pt idx="49">
                  <c:v>2825</c:v>
                </c:pt>
                <c:pt idx="50">
                  <c:v>7416</c:v>
                </c:pt>
                <c:pt idx="51">
                  <c:v>3943</c:v>
                </c:pt>
                <c:pt idx="52">
                  <c:v>7567</c:v>
                </c:pt>
                <c:pt idx="53">
                  <c:v>22948</c:v>
                </c:pt>
                <c:pt idx="54">
                  <c:v>4524</c:v>
                </c:pt>
                <c:pt idx="55">
                  <c:v>1425</c:v>
                </c:pt>
                <c:pt idx="56">
                  <c:v>2300</c:v>
                </c:pt>
                <c:pt idx="57">
                  <c:v>3764</c:v>
                </c:pt>
                <c:pt idx="58">
                  <c:v>4885</c:v>
                </c:pt>
                <c:pt idx="59">
                  <c:v>10863</c:v>
                </c:pt>
                <c:pt idx="60">
                  <c:v>1681</c:v>
                </c:pt>
                <c:pt idx="61">
                  <c:v>2152</c:v>
                </c:pt>
                <c:pt idx="62">
                  <c:v>4053</c:v>
                </c:pt>
                <c:pt idx="63">
                  <c:v>2552</c:v>
                </c:pt>
                <c:pt idx="64">
                  <c:v>3261</c:v>
                </c:pt>
                <c:pt idx="65">
                  <c:v>406</c:v>
                </c:pt>
                <c:pt idx="66">
                  <c:v>611</c:v>
                </c:pt>
                <c:pt idx="67">
                  <c:v>42</c:v>
                </c:pt>
                <c:pt idx="68">
                  <c:v>171</c:v>
                </c:pt>
                <c:pt idx="69">
                  <c:v>25</c:v>
                </c:pt>
                <c:pt idx="70">
                  <c:v>148</c:v>
                </c:pt>
                <c:pt idx="71">
                  <c:v>183</c:v>
                </c:pt>
                <c:pt idx="72">
                  <c:v>472</c:v>
                </c:pt>
                <c:pt idx="73">
                  <c:v>23</c:v>
                </c:pt>
                <c:pt idx="74">
                  <c:v>824</c:v>
                </c:pt>
                <c:pt idx="75">
                  <c:v>1388</c:v>
                </c:pt>
                <c:pt idx="76">
                  <c:v>4687</c:v>
                </c:pt>
                <c:pt idx="77">
                  <c:v>15618</c:v>
                </c:pt>
                <c:pt idx="78">
                  <c:v>16681</c:v>
                </c:pt>
                <c:pt idx="79">
                  <c:v>5887</c:v>
                </c:pt>
                <c:pt idx="80">
                  <c:v>2339</c:v>
                </c:pt>
                <c:pt idx="81">
                  <c:v>6435</c:v>
                </c:pt>
                <c:pt idx="82">
                  <c:v>3974</c:v>
                </c:pt>
                <c:pt idx="83">
                  <c:v>1977</c:v>
                </c:pt>
                <c:pt idx="84">
                  <c:v>2759</c:v>
                </c:pt>
                <c:pt idx="85">
                  <c:v>11148</c:v>
                </c:pt>
                <c:pt idx="86">
                  <c:v>3674</c:v>
                </c:pt>
                <c:pt idx="87">
                  <c:v>7201</c:v>
                </c:pt>
                <c:pt idx="88">
                  <c:v>7014</c:v>
                </c:pt>
                <c:pt idx="89">
                  <c:v>9106</c:v>
                </c:pt>
                <c:pt idx="90">
                  <c:v>15662</c:v>
                </c:pt>
                <c:pt idx="91">
                  <c:v>1797</c:v>
                </c:pt>
                <c:pt idx="92">
                  <c:v>308</c:v>
                </c:pt>
                <c:pt idx="93">
                  <c:v>162</c:v>
                </c:pt>
                <c:pt idx="94">
                  <c:v>106</c:v>
                </c:pt>
                <c:pt idx="95">
                  <c:v>60</c:v>
                </c:pt>
                <c:pt idx="96">
                  <c:v>5651</c:v>
                </c:pt>
                <c:pt idx="97">
                  <c:v>4679</c:v>
                </c:pt>
                <c:pt idx="98">
                  <c:v>7719</c:v>
                </c:pt>
                <c:pt idx="99">
                  <c:v>22975</c:v>
                </c:pt>
                <c:pt idx="100">
                  <c:v>17764</c:v>
                </c:pt>
                <c:pt idx="101">
                  <c:v>33715</c:v>
                </c:pt>
                <c:pt idx="102">
                  <c:v>14915</c:v>
                </c:pt>
                <c:pt idx="103">
                  <c:v>9951</c:v>
                </c:pt>
                <c:pt idx="104">
                  <c:v>4732</c:v>
                </c:pt>
                <c:pt idx="105">
                  <c:v>8201</c:v>
                </c:pt>
                <c:pt idx="106">
                  <c:v>1480</c:v>
                </c:pt>
                <c:pt idx="107">
                  <c:v>1485</c:v>
                </c:pt>
                <c:pt idx="108">
                  <c:v>1933</c:v>
                </c:pt>
                <c:pt idx="109">
                  <c:v>2799</c:v>
                </c:pt>
                <c:pt idx="110">
                  <c:v>3403</c:v>
                </c:pt>
                <c:pt idx="111">
                  <c:v>4723</c:v>
                </c:pt>
                <c:pt idx="112">
                  <c:v>1847</c:v>
                </c:pt>
                <c:pt idx="113">
                  <c:v>12102</c:v>
                </c:pt>
                <c:pt idx="114">
                  <c:v>1032</c:v>
                </c:pt>
                <c:pt idx="115">
                  <c:v>252</c:v>
                </c:pt>
                <c:pt idx="116">
                  <c:v>1501</c:v>
                </c:pt>
                <c:pt idx="117">
                  <c:v>24</c:v>
                </c:pt>
                <c:pt idx="118">
                  <c:v>45</c:v>
                </c:pt>
                <c:pt idx="119">
                  <c:v>34</c:v>
                </c:pt>
                <c:pt idx="120">
                  <c:v>137</c:v>
                </c:pt>
                <c:pt idx="121">
                  <c:v>72</c:v>
                </c:pt>
                <c:pt idx="122">
                  <c:v>7200</c:v>
                </c:pt>
                <c:pt idx="123">
                  <c:v>17243</c:v>
                </c:pt>
                <c:pt idx="124">
                  <c:v>9938</c:v>
                </c:pt>
                <c:pt idx="125">
                  <c:v>12091</c:v>
                </c:pt>
                <c:pt idx="126">
                  <c:v>15378</c:v>
                </c:pt>
                <c:pt idx="127">
                  <c:v>12826</c:v>
                </c:pt>
                <c:pt idx="128">
                  <c:v>1708</c:v>
                </c:pt>
                <c:pt idx="129">
                  <c:v>409</c:v>
                </c:pt>
                <c:pt idx="130">
                  <c:v>665</c:v>
                </c:pt>
                <c:pt idx="131">
                  <c:v>1602</c:v>
                </c:pt>
                <c:pt idx="132">
                  <c:v>1193</c:v>
                </c:pt>
                <c:pt idx="133">
                  <c:v>1030</c:v>
                </c:pt>
                <c:pt idx="134">
                  <c:v>1010</c:v>
                </c:pt>
                <c:pt idx="135">
                  <c:v>1121</c:v>
                </c:pt>
                <c:pt idx="136">
                  <c:v>1922</c:v>
                </c:pt>
                <c:pt idx="137">
                  <c:v>4338</c:v>
                </c:pt>
                <c:pt idx="138">
                  <c:v>8356</c:v>
                </c:pt>
                <c:pt idx="139">
                  <c:v>56</c:v>
                </c:pt>
                <c:pt idx="140">
                  <c:v>73</c:v>
                </c:pt>
                <c:pt idx="141">
                  <c:v>50</c:v>
                </c:pt>
                <c:pt idx="142">
                  <c:v>919</c:v>
                </c:pt>
                <c:pt idx="143">
                  <c:v>35</c:v>
                </c:pt>
                <c:pt idx="144">
                  <c:v>503</c:v>
                </c:pt>
                <c:pt idx="145">
                  <c:v>3143</c:v>
                </c:pt>
                <c:pt idx="146">
                  <c:v>5114</c:v>
                </c:pt>
                <c:pt idx="147">
                  <c:v>46692</c:v>
                </c:pt>
                <c:pt idx="148">
                  <c:v>51479</c:v>
                </c:pt>
                <c:pt idx="149">
                  <c:v>6742</c:v>
                </c:pt>
                <c:pt idx="150">
                  <c:v>10568</c:v>
                </c:pt>
                <c:pt idx="151">
                  <c:v>11351</c:v>
                </c:pt>
                <c:pt idx="152">
                  <c:v>2682</c:v>
                </c:pt>
                <c:pt idx="153">
                  <c:v>411</c:v>
                </c:pt>
                <c:pt idx="154">
                  <c:v>5239</c:v>
                </c:pt>
                <c:pt idx="155">
                  <c:v>7299</c:v>
                </c:pt>
                <c:pt idx="156">
                  <c:v>3402</c:v>
                </c:pt>
                <c:pt idx="157">
                  <c:v>2189</c:v>
                </c:pt>
                <c:pt idx="158">
                  <c:v>720</c:v>
                </c:pt>
                <c:pt idx="159">
                  <c:v>1487</c:v>
                </c:pt>
                <c:pt idx="160">
                  <c:v>1539</c:v>
                </c:pt>
                <c:pt idx="161">
                  <c:v>1651</c:v>
                </c:pt>
                <c:pt idx="162">
                  <c:v>5752</c:v>
                </c:pt>
                <c:pt idx="163">
                  <c:v>512</c:v>
                </c:pt>
                <c:pt idx="164">
                  <c:v>1276</c:v>
                </c:pt>
                <c:pt idx="165">
                  <c:v>44</c:v>
                </c:pt>
                <c:pt idx="166">
                  <c:v>702</c:v>
                </c:pt>
                <c:pt idx="167">
                  <c:v>260</c:v>
                </c:pt>
              </c:numCache>
            </c:numRef>
          </c:val>
          <c:smooth val="0"/>
        </c:ser>
        <c:dLbls>
          <c:showLegendKey val="0"/>
          <c:showVal val="0"/>
          <c:showCatName val="0"/>
          <c:showSerName val="0"/>
          <c:showPercent val="0"/>
          <c:showBubbleSize val="0"/>
        </c:dLbls>
        <c:marker val="1"/>
        <c:smooth val="0"/>
        <c:axId val="56569216"/>
        <c:axId val="56661888"/>
      </c:lineChart>
      <c:catAx>
        <c:axId val="56569216"/>
        <c:scaling>
          <c:orientation val="minMax"/>
        </c:scaling>
        <c:delete val="0"/>
        <c:axPos val="b"/>
        <c:title>
          <c:tx>
            <c:rich>
              <a:bodyPr/>
              <a:lstStyle/>
              <a:p>
                <a:pPr>
                  <a:defRPr/>
                </a:pPr>
                <a:r>
                  <a:rPr lang="en-GB"/>
                  <a:t>Time</a:t>
                </a:r>
              </a:p>
            </c:rich>
          </c:tx>
          <c:layout/>
          <c:overlay val="0"/>
        </c:title>
        <c:numFmt formatCode="h:mm" sourceLinked="1"/>
        <c:majorTickMark val="out"/>
        <c:minorTickMark val="none"/>
        <c:tickLblPos val="nextTo"/>
        <c:txPr>
          <a:bodyPr/>
          <a:lstStyle/>
          <a:p>
            <a:pPr>
              <a:defRPr sz="1800"/>
            </a:pPr>
            <a:endParaRPr lang="en-US"/>
          </a:p>
        </c:txPr>
        <c:crossAx val="56661888"/>
        <c:crosses val="autoZero"/>
        <c:auto val="1"/>
        <c:lblAlgn val="ctr"/>
        <c:lblOffset val="100"/>
        <c:noMultiLvlLbl val="0"/>
      </c:catAx>
      <c:valAx>
        <c:axId val="56661888"/>
        <c:scaling>
          <c:orientation val="minMax"/>
        </c:scaling>
        <c:delete val="0"/>
        <c:axPos val="l"/>
        <c:title>
          <c:tx>
            <c:rich>
              <a:bodyPr rot="-5400000" vert="horz"/>
              <a:lstStyle/>
              <a:p>
                <a:pPr>
                  <a:defRPr sz="2000"/>
                </a:pPr>
                <a:r>
                  <a:rPr lang="en-GB" sz="2000" dirty="0"/>
                  <a:t>Average clicks per hour</a:t>
                </a:r>
              </a:p>
            </c:rich>
          </c:tx>
          <c:layout/>
          <c:overlay val="0"/>
        </c:title>
        <c:numFmt formatCode="General" sourceLinked="1"/>
        <c:majorTickMark val="out"/>
        <c:minorTickMark val="none"/>
        <c:tickLblPos val="nextTo"/>
        <c:txPr>
          <a:bodyPr/>
          <a:lstStyle/>
          <a:p>
            <a:pPr>
              <a:defRPr sz="1800"/>
            </a:pPr>
            <a:endParaRPr lang="en-US"/>
          </a:p>
        </c:txPr>
        <c:crossAx val="56569216"/>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C2097B-B550-824E-B66B-6EF3885AAE33}" type="datetimeFigureOut">
              <a:rPr lang="sv-SE" smtClean="0"/>
              <a:t>2015-05-02</a:t>
            </a:fld>
            <a:endParaRPr lang="sv-SE"/>
          </a:p>
        </p:txBody>
      </p:sp>
      <p:sp>
        <p:nvSpPr>
          <p:cNvPr id="4" name="Platshållare för bildobjekt 3"/>
          <p:cNvSpPr>
            <a:spLocks noGrp="1" noRot="1" noChangeAspect="1"/>
          </p:cNvSpPr>
          <p:nvPr>
            <p:ph type="sldImg" idx="2"/>
          </p:nvPr>
        </p:nvSpPr>
        <p:spPr>
          <a:xfrm>
            <a:off x="2217738" y="685800"/>
            <a:ext cx="2422525"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983284-3D9D-F14D-97E5-58C7CC6AB1B2}" type="slidenum">
              <a:rPr lang="sv-SE" smtClean="0"/>
              <a:t>‹#›</a:t>
            </a:fld>
            <a:endParaRPr lang="sv-SE"/>
          </a:p>
        </p:txBody>
      </p:sp>
    </p:spTree>
    <p:extLst>
      <p:ext uri="{BB962C8B-B14F-4D97-AF65-F5344CB8AC3E}">
        <p14:creationId xmlns:p14="http://schemas.microsoft.com/office/powerpoint/2010/main" val="3194034182"/>
      </p:ext>
    </p:extLst>
  </p:cSld>
  <p:clrMap bg1="lt1" tx1="dk1" bg2="lt2" tx2="dk2" accent1="accent1" accent2="accent2" accent3="accent3" accent4="accent4" accent5="accent5" accent6="accent6" hlink="hlink" folHlink="folHlink"/>
  <p:notesStyle>
    <a:lvl1pPr marL="0" algn="l" defTabSz="1042807" rtl="0" eaLnBrk="1" latinLnBrk="0" hangingPunct="1">
      <a:defRPr sz="2800" kern="1200">
        <a:solidFill>
          <a:schemeClr val="tx1"/>
        </a:solidFill>
        <a:latin typeface="+mn-lt"/>
        <a:ea typeface="+mn-ea"/>
        <a:cs typeface="+mn-cs"/>
      </a:defRPr>
    </a:lvl1pPr>
    <a:lvl2pPr marL="1042807" algn="l" defTabSz="1042807" rtl="0" eaLnBrk="1" latinLnBrk="0" hangingPunct="1">
      <a:defRPr sz="2800" kern="1200">
        <a:solidFill>
          <a:schemeClr val="tx1"/>
        </a:solidFill>
        <a:latin typeface="+mn-lt"/>
        <a:ea typeface="+mn-ea"/>
        <a:cs typeface="+mn-cs"/>
      </a:defRPr>
    </a:lvl2pPr>
    <a:lvl3pPr marL="2085614" algn="l" defTabSz="1042807" rtl="0" eaLnBrk="1" latinLnBrk="0" hangingPunct="1">
      <a:defRPr sz="2800" kern="1200">
        <a:solidFill>
          <a:schemeClr val="tx1"/>
        </a:solidFill>
        <a:latin typeface="+mn-lt"/>
        <a:ea typeface="+mn-ea"/>
        <a:cs typeface="+mn-cs"/>
      </a:defRPr>
    </a:lvl3pPr>
    <a:lvl4pPr marL="3128420" algn="l" defTabSz="1042807" rtl="0" eaLnBrk="1" latinLnBrk="0" hangingPunct="1">
      <a:defRPr sz="2800" kern="1200">
        <a:solidFill>
          <a:schemeClr val="tx1"/>
        </a:solidFill>
        <a:latin typeface="+mn-lt"/>
        <a:ea typeface="+mn-ea"/>
        <a:cs typeface="+mn-cs"/>
      </a:defRPr>
    </a:lvl4pPr>
    <a:lvl5pPr marL="4171226" algn="l" defTabSz="1042807" rtl="0" eaLnBrk="1" latinLnBrk="0" hangingPunct="1">
      <a:defRPr sz="2800" kern="1200">
        <a:solidFill>
          <a:schemeClr val="tx1"/>
        </a:solidFill>
        <a:latin typeface="+mn-lt"/>
        <a:ea typeface="+mn-ea"/>
        <a:cs typeface="+mn-cs"/>
      </a:defRPr>
    </a:lvl5pPr>
    <a:lvl6pPr marL="5214033" algn="l" defTabSz="1042807" rtl="0" eaLnBrk="1" latinLnBrk="0" hangingPunct="1">
      <a:defRPr sz="2800" kern="1200">
        <a:solidFill>
          <a:schemeClr val="tx1"/>
        </a:solidFill>
        <a:latin typeface="+mn-lt"/>
        <a:ea typeface="+mn-ea"/>
        <a:cs typeface="+mn-cs"/>
      </a:defRPr>
    </a:lvl6pPr>
    <a:lvl7pPr marL="6256839" algn="l" defTabSz="1042807" rtl="0" eaLnBrk="1" latinLnBrk="0" hangingPunct="1">
      <a:defRPr sz="2800" kern="1200">
        <a:solidFill>
          <a:schemeClr val="tx1"/>
        </a:solidFill>
        <a:latin typeface="+mn-lt"/>
        <a:ea typeface="+mn-ea"/>
        <a:cs typeface="+mn-cs"/>
      </a:defRPr>
    </a:lvl7pPr>
    <a:lvl8pPr marL="7299646" algn="l" defTabSz="1042807" rtl="0" eaLnBrk="1" latinLnBrk="0" hangingPunct="1">
      <a:defRPr sz="2800" kern="1200">
        <a:solidFill>
          <a:schemeClr val="tx1"/>
        </a:solidFill>
        <a:latin typeface="+mn-lt"/>
        <a:ea typeface="+mn-ea"/>
        <a:cs typeface="+mn-cs"/>
      </a:defRPr>
    </a:lvl8pPr>
    <a:lvl9pPr marL="8342453" algn="l" defTabSz="1042807" rtl="0" eaLnBrk="1" latinLnBrk="0" hangingPunct="1">
      <a:defRPr sz="2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216150" y="685800"/>
            <a:ext cx="2425700" cy="3429000"/>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5983284-3D9D-F14D-97E5-58C7CC6AB1B2}" type="slidenum">
              <a:rPr lang="sv-SE" smtClean="0"/>
              <a:t>1</a:t>
            </a:fld>
            <a:endParaRPr lang="sv-SE"/>
          </a:p>
        </p:txBody>
      </p:sp>
    </p:spTree>
    <p:extLst>
      <p:ext uri="{BB962C8B-B14F-4D97-AF65-F5344CB8AC3E}">
        <p14:creationId xmlns:p14="http://schemas.microsoft.com/office/powerpoint/2010/main" val="4191144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134190" y="6643776"/>
            <a:ext cx="12854146" cy="4584301"/>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2268379" y="12119188"/>
            <a:ext cx="10585768" cy="5465516"/>
          </a:xfrm>
        </p:spPr>
        <p:txBody>
          <a:bodyPr/>
          <a:lstStyle>
            <a:lvl1pPr marL="0" indent="0" algn="ctr">
              <a:buNone/>
              <a:defRPr>
                <a:solidFill>
                  <a:schemeClr val="tx1">
                    <a:tint val="75000"/>
                  </a:schemeClr>
                </a:solidFill>
              </a:defRPr>
            </a:lvl1pPr>
            <a:lvl2pPr marL="1042807" indent="0" algn="ctr">
              <a:buNone/>
              <a:defRPr>
                <a:solidFill>
                  <a:schemeClr val="tx1">
                    <a:tint val="75000"/>
                  </a:schemeClr>
                </a:solidFill>
              </a:defRPr>
            </a:lvl2pPr>
            <a:lvl3pPr marL="2085614" indent="0" algn="ctr">
              <a:buNone/>
              <a:defRPr>
                <a:solidFill>
                  <a:schemeClr val="tx1">
                    <a:tint val="75000"/>
                  </a:schemeClr>
                </a:solidFill>
              </a:defRPr>
            </a:lvl3pPr>
            <a:lvl4pPr marL="3128420" indent="0" algn="ctr">
              <a:buNone/>
              <a:defRPr>
                <a:solidFill>
                  <a:schemeClr val="tx1">
                    <a:tint val="75000"/>
                  </a:schemeClr>
                </a:solidFill>
              </a:defRPr>
            </a:lvl4pPr>
            <a:lvl5pPr marL="4171226" indent="0" algn="ctr">
              <a:buNone/>
              <a:defRPr>
                <a:solidFill>
                  <a:schemeClr val="tx1">
                    <a:tint val="75000"/>
                  </a:schemeClr>
                </a:solidFill>
              </a:defRPr>
            </a:lvl5pPr>
            <a:lvl6pPr marL="5214033" indent="0" algn="ctr">
              <a:buNone/>
              <a:defRPr>
                <a:solidFill>
                  <a:schemeClr val="tx1">
                    <a:tint val="75000"/>
                  </a:schemeClr>
                </a:solidFill>
              </a:defRPr>
            </a:lvl6pPr>
            <a:lvl7pPr marL="6256839" indent="0" algn="ctr">
              <a:buNone/>
              <a:defRPr>
                <a:solidFill>
                  <a:schemeClr val="tx1">
                    <a:tint val="75000"/>
                  </a:schemeClr>
                </a:solidFill>
              </a:defRPr>
            </a:lvl7pPr>
            <a:lvl8pPr marL="7299646" indent="0" algn="ctr">
              <a:buNone/>
              <a:defRPr>
                <a:solidFill>
                  <a:schemeClr val="tx1">
                    <a:tint val="75000"/>
                  </a:schemeClr>
                </a:solidFill>
              </a:defRPr>
            </a:lvl8pPr>
            <a:lvl9pPr marL="8342453"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7BD0AC2F-D240-2E4D-8DCA-392EC3BBA7B4}" type="datetimeFigureOut">
              <a:rPr lang="sv-SE" smtClean="0"/>
              <a:t>2015-05-02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53E3021A-E711-A144-910F-8EEB150677B8}" type="slidenum">
              <a:rPr lang="sv-SE" smtClean="0"/>
              <a:t>‹#›</a:t>
            </a:fld>
            <a:endParaRPr lang="sv-SE"/>
          </a:p>
        </p:txBody>
      </p:sp>
    </p:spTree>
    <p:extLst>
      <p:ext uri="{BB962C8B-B14F-4D97-AF65-F5344CB8AC3E}">
        <p14:creationId xmlns:p14="http://schemas.microsoft.com/office/powerpoint/2010/main" val="523137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7BD0AC2F-D240-2E4D-8DCA-392EC3BBA7B4}" type="datetimeFigureOut">
              <a:rPr lang="sv-SE" smtClean="0"/>
              <a:t>2015-05-02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53E3021A-E711-A144-910F-8EEB150677B8}" type="slidenum">
              <a:rPr lang="sv-SE" smtClean="0"/>
              <a:t>‹#›</a:t>
            </a:fld>
            <a:endParaRPr lang="sv-SE"/>
          </a:p>
        </p:txBody>
      </p:sp>
    </p:spTree>
    <p:extLst>
      <p:ext uri="{BB962C8B-B14F-4D97-AF65-F5344CB8AC3E}">
        <p14:creationId xmlns:p14="http://schemas.microsoft.com/office/powerpoint/2010/main" val="2749764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10963834" y="856467"/>
            <a:ext cx="3402568" cy="18248090"/>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756129" y="856467"/>
            <a:ext cx="9955662" cy="18248090"/>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7BD0AC2F-D240-2E4D-8DCA-392EC3BBA7B4}" type="datetimeFigureOut">
              <a:rPr lang="sv-SE" smtClean="0"/>
              <a:t>2015-05-02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53E3021A-E711-A144-910F-8EEB150677B8}" type="slidenum">
              <a:rPr lang="sv-SE" smtClean="0"/>
              <a:t>‹#›</a:t>
            </a:fld>
            <a:endParaRPr lang="sv-SE"/>
          </a:p>
        </p:txBody>
      </p:sp>
    </p:spTree>
    <p:extLst>
      <p:ext uri="{BB962C8B-B14F-4D97-AF65-F5344CB8AC3E}">
        <p14:creationId xmlns:p14="http://schemas.microsoft.com/office/powerpoint/2010/main" val="574532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7BD0AC2F-D240-2E4D-8DCA-392EC3BBA7B4}" type="datetimeFigureOut">
              <a:rPr lang="sv-SE" smtClean="0"/>
              <a:t>2015-05-02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53E3021A-E711-A144-910F-8EEB150677B8}" type="slidenum">
              <a:rPr lang="sv-SE" smtClean="0"/>
              <a:t>‹#›</a:t>
            </a:fld>
            <a:endParaRPr lang="sv-SE"/>
          </a:p>
        </p:txBody>
      </p:sp>
    </p:spTree>
    <p:extLst>
      <p:ext uri="{BB962C8B-B14F-4D97-AF65-F5344CB8AC3E}">
        <p14:creationId xmlns:p14="http://schemas.microsoft.com/office/powerpoint/2010/main" val="3869661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1194576" y="13743000"/>
            <a:ext cx="12854146" cy="4247656"/>
          </a:xfrm>
        </p:spPr>
        <p:txBody>
          <a:bodyPr anchor="t"/>
          <a:lstStyle>
            <a:lvl1pPr algn="l">
              <a:defRPr sz="91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1194576" y="9064641"/>
            <a:ext cx="12854146" cy="4678360"/>
          </a:xfrm>
        </p:spPr>
        <p:txBody>
          <a:bodyPr anchor="b"/>
          <a:lstStyle>
            <a:lvl1pPr marL="0" indent="0">
              <a:buNone/>
              <a:defRPr sz="4600">
                <a:solidFill>
                  <a:schemeClr val="tx1">
                    <a:tint val="75000"/>
                  </a:schemeClr>
                </a:solidFill>
              </a:defRPr>
            </a:lvl1pPr>
            <a:lvl2pPr marL="1042807" indent="0">
              <a:buNone/>
              <a:defRPr sz="4100">
                <a:solidFill>
                  <a:schemeClr val="tx1">
                    <a:tint val="75000"/>
                  </a:schemeClr>
                </a:solidFill>
              </a:defRPr>
            </a:lvl2pPr>
            <a:lvl3pPr marL="2085614" indent="0">
              <a:buNone/>
              <a:defRPr sz="3700">
                <a:solidFill>
                  <a:schemeClr val="tx1">
                    <a:tint val="75000"/>
                  </a:schemeClr>
                </a:solidFill>
              </a:defRPr>
            </a:lvl3pPr>
            <a:lvl4pPr marL="3128420" indent="0">
              <a:buNone/>
              <a:defRPr sz="3300">
                <a:solidFill>
                  <a:schemeClr val="tx1">
                    <a:tint val="75000"/>
                  </a:schemeClr>
                </a:solidFill>
              </a:defRPr>
            </a:lvl4pPr>
            <a:lvl5pPr marL="4171226" indent="0">
              <a:buNone/>
              <a:defRPr sz="3300">
                <a:solidFill>
                  <a:schemeClr val="tx1">
                    <a:tint val="75000"/>
                  </a:schemeClr>
                </a:solidFill>
              </a:defRPr>
            </a:lvl5pPr>
            <a:lvl6pPr marL="5214033" indent="0">
              <a:buNone/>
              <a:defRPr sz="3300">
                <a:solidFill>
                  <a:schemeClr val="tx1">
                    <a:tint val="75000"/>
                  </a:schemeClr>
                </a:solidFill>
              </a:defRPr>
            </a:lvl6pPr>
            <a:lvl7pPr marL="6256839" indent="0">
              <a:buNone/>
              <a:defRPr sz="3300">
                <a:solidFill>
                  <a:schemeClr val="tx1">
                    <a:tint val="75000"/>
                  </a:schemeClr>
                </a:solidFill>
              </a:defRPr>
            </a:lvl7pPr>
            <a:lvl8pPr marL="7299646" indent="0">
              <a:buNone/>
              <a:defRPr sz="3300">
                <a:solidFill>
                  <a:schemeClr val="tx1">
                    <a:tint val="75000"/>
                  </a:schemeClr>
                </a:solidFill>
              </a:defRPr>
            </a:lvl8pPr>
            <a:lvl9pPr marL="8342453" indent="0">
              <a:buNone/>
              <a:defRPr sz="33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7BD0AC2F-D240-2E4D-8DCA-392EC3BBA7B4}" type="datetimeFigureOut">
              <a:rPr lang="sv-SE" smtClean="0"/>
              <a:t>2015-05-02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53E3021A-E711-A144-910F-8EEB150677B8}" type="slidenum">
              <a:rPr lang="sv-SE" smtClean="0"/>
              <a:t>‹#›</a:t>
            </a:fld>
            <a:endParaRPr lang="sv-SE"/>
          </a:p>
        </p:txBody>
      </p:sp>
    </p:spTree>
    <p:extLst>
      <p:ext uri="{BB962C8B-B14F-4D97-AF65-F5344CB8AC3E}">
        <p14:creationId xmlns:p14="http://schemas.microsoft.com/office/powerpoint/2010/main" val="1821822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756128" y="4990263"/>
            <a:ext cx="6679115" cy="14114299"/>
          </a:xfrm>
        </p:spPr>
        <p:txBody>
          <a:bodyPr/>
          <a:lstStyle>
            <a:lvl1pPr>
              <a:defRPr sz="6400"/>
            </a:lvl1pPr>
            <a:lvl2pPr>
              <a:defRPr sz="5400"/>
            </a:lvl2pPr>
            <a:lvl3pPr>
              <a:defRPr sz="4600"/>
            </a:lvl3pPr>
            <a:lvl4pPr>
              <a:defRPr sz="4100"/>
            </a:lvl4pPr>
            <a:lvl5pPr>
              <a:defRPr sz="4100"/>
            </a:lvl5pPr>
            <a:lvl6pPr>
              <a:defRPr sz="4100"/>
            </a:lvl6pPr>
            <a:lvl7pPr>
              <a:defRPr sz="4100"/>
            </a:lvl7pPr>
            <a:lvl8pPr>
              <a:defRPr sz="4100"/>
            </a:lvl8pPr>
            <a:lvl9pPr>
              <a:defRPr sz="41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7687286" y="4990263"/>
            <a:ext cx="6679115" cy="14114299"/>
          </a:xfrm>
        </p:spPr>
        <p:txBody>
          <a:bodyPr/>
          <a:lstStyle>
            <a:lvl1pPr>
              <a:defRPr sz="6400"/>
            </a:lvl1pPr>
            <a:lvl2pPr>
              <a:defRPr sz="5400"/>
            </a:lvl2pPr>
            <a:lvl3pPr>
              <a:defRPr sz="4600"/>
            </a:lvl3pPr>
            <a:lvl4pPr>
              <a:defRPr sz="4100"/>
            </a:lvl4pPr>
            <a:lvl5pPr>
              <a:defRPr sz="4100"/>
            </a:lvl5pPr>
            <a:lvl6pPr>
              <a:defRPr sz="4100"/>
            </a:lvl6pPr>
            <a:lvl7pPr>
              <a:defRPr sz="4100"/>
            </a:lvl7pPr>
            <a:lvl8pPr>
              <a:defRPr sz="4100"/>
            </a:lvl8pPr>
            <a:lvl9pPr>
              <a:defRPr sz="41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7BD0AC2F-D240-2E4D-8DCA-392EC3BBA7B4}" type="datetimeFigureOut">
              <a:rPr lang="sv-SE" smtClean="0"/>
              <a:t>2015-05-02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53E3021A-E711-A144-910F-8EEB150677B8}" type="slidenum">
              <a:rPr lang="sv-SE" smtClean="0"/>
              <a:t>‹#›</a:t>
            </a:fld>
            <a:endParaRPr lang="sv-SE"/>
          </a:p>
        </p:txBody>
      </p:sp>
    </p:spTree>
    <p:extLst>
      <p:ext uri="{BB962C8B-B14F-4D97-AF65-F5344CB8AC3E}">
        <p14:creationId xmlns:p14="http://schemas.microsoft.com/office/powerpoint/2010/main" val="4173146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756129" y="4787282"/>
            <a:ext cx="6681741" cy="1995111"/>
          </a:xfrm>
        </p:spPr>
        <p:txBody>
          <a:bodyPr anchor="b"/>
          <a:lstStyle>
            <a:lvl1pPr marL="0" indent="0">
              <a:buNone/>
              <a:defRPr sz="5400" b="1"/>
            </a:lvl1pPr>
            <a:lvl2pPr marL="1042807" indent="0">
              <a:buNone/>
              <a:defRPr sz="4600" b="1"/>
            </a:lvl2pPr>
            <a:lvl3pPr marL="2085614" indent="0">
              <a:buNone/>
              <a:defRPr sz="4100" b="1"/>
            </a:lvl3pPr>
            <a:lvl4pPr marL="3128420" indent="0">
              <a:buNone/>
              <a:defRPr sz="3700" b="1"/>
            </a:lvl4pPr>
            <a:lvl5pPr marL="4171226" indent="0">
              <a:buNone/>
              <a:defRPr sz="3700" b="1"/>
            </a:lvl5pPr>
            <a:lvl6pPr marL="5214033" indent="0">
              <a:buNone/>
              <a:defRPr sz="3700" b="1"/>
            </a:lvl6pPr>
            <a:lvl7pPr marL="6256839" indent="0">
              <a:buNone/>
              <a:defRPr sz="3700" b="1"/>
            </a:lvl7pPr>
            <a:lvl8pPr marL="7299646" indent="0">
              <a:buNone/>
              <a:defRPr sz="3700" b="1"/>
            </a:lvl8pPr>
            <a:lvl9pPr marL="8342453" indent="0">
              <a:buNone/>
              <a:defRPr sz="37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756129" y="6782389"/>
            <a:ext cx="6681741" cy="12322165"/>
          </a:xfrm>
        </p:spPr>
        <p:txBody>
          <a:bodyPr/>
          <a:lstStyle>
            <a:lvl1pPr>
              <a:defRPr sz="5400"/>
            </a:lvl1pPr>
            <a:lvl2pPr>
              <a:defRPr sz="4600"/>
            </a:lvl2pPr>
            <a:lvl3pPr>
              <a:defRPr sz="4100"/>
            </a:lvl3pPr>
            <a:lvl4pPr>
              <a:defRPr sz="3700"/>
            </a:lvl4pPr>
            <a:lvl5pPr>
              <a:defRPr sz="3700"/>
            </a:lvl5pPr>
            <a:lvl6pPr>
              <a:defRPr sz="3700"/>
            </a:lvl6pPr>
            <a:lvl7pPr>
              <a:defRPr sz="3700"/>
            </a:lvl7pPr>
            <a:lvl8pPr>
              <a:defRPr sz="3700"/>
            </a:lvl8pPr>
            <a:lvl9pPr>
              <a:defRPr sz="37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7682036" y="4787282"/>
            <a:ext cx="6684366" cy="1995111"/>
          </a:xfrm>
        </p:spPr>
        <p:txBody>
          <a:bodyPr anchor="b"/>
          <a:lstStyle>
            <a:lvl1pPr marL="0" indent="0">
              <a:buNone/>
              <a:defRPr sz="5400" b="1"/>
            </a:lvl1pPr>
            <a:lvl2pPr marL="1042807" indent="0">
              <a:buNone/>
              <a:defRPr sz="4600" b="1"/>
            </a:lvl2pPr>
            <a:lvl3pPr marL="2085614" indent="0">
              <a:buNone/>
              <a:defRPr sz="4100" b="1"/>
            </a:lvl3pPr>
            <a:lvl4pPr marL="3128420" indent="0">
              <a:buNone/>
              <a:defRPr sz="3700" b="1"/>
            </a:lvl4pPr>
            <a:lvl5pPr marL="4171226" indent="0">
              <a:buNone/>
              <a:defRPr sz="3700" b="1"/>
            </a:lvl5pPr>
            <a:lvl6pPr marL="5214033" indent="0">
              <a:buNone/>
              <a:defRPr sz="3700" b="1"/>
            </a:lvl6pPr>
            <a:lvl7pPr marL="6256839" indent="0">
              <a:buNone/>
              <a:defRPr sz="3700" b="1"/>
            </a:lvl7pPr>
            <a:lvl8pPr marL="7299646" indent="0">
              <a:buNone/>
              <a:defRPr sz="3700" b="1"/>
            </a:lvl8pPr>
            <a:lvl9pPr marL="8342453" indent="0">
              <a:buNone/>
              <a:defRPr sz="37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7682036" y="6782389"/>
            <a:ext cx="6684366" cy="12322165"/>
          </a:xfrm>
        </p:spPr>
        <p:txBody>
          <a:bodyPr/>
          <a:lstStyle>
            <a:lvl1pPr>
              <a:defRPr sz="5400"/>
            </a:lvl1pPr>
            <a:lvl2pPr>
              <a:defRPr sz="4600"/>
            </a:lvl2pPr>
            <a:lvl3pPr>
              <a:defRPr sz="4100"/>
            </a:lvl3pPr>
            <a:lvl4pPr>
              <a:defRPr sz="3700"/>
            </a:lvl4pPr>
            <a:lvl5pPr>
              <a:defRPr sz="3700"/>
            </a:lvl5pPr>
            <a:lvl6pPr>
              <a:defRPr sz="3700"/>
            </a:lvl6pPr>
            <a:lvl7pPr>
              <a:defRPr sz="3700"/>
            </a:lvl7pPr>
            <a:lvl8pPr>
              <a:defRPr sz="3700"/>
            </a:lvl8pPr>
            <a:lvl9pPr>
              <a:defRPr sz="37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7BD0AC2F-D240-2E4D-8DCA-392EC3BBA7B4}" type="datetimeFigureOut">
              <a:rPr lang="sv-SE" smtClean="0"/>
              <a:t>2015-05-02</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53E3021A-E711-A144-910F-8EEB150677B8}" type="slidenum">
              <a:rPr lang="sv-SE" smtClean="0"/>
              <a:t>‹#›</a:t>
            </a:fld>
            <a:endParaRPr lang="sv-SE"/>
          </a:p>
        </p:txBody>
      </p:sp>
    </p:spTree>
    <p:extLst>
      <p:ext uri="{BB962C8B-B14F-4D97-AF65-F5344CB8AC3E}">
        <p14:creationId xmlns:p14="http://schemas.microsoft.com/office/powerpoint/2010/main" val="2965816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7BD0AC2F-D240-2E4D-8DCA-392EC3BBA7B4}" type="datetimeFigureOut">
              <a:rPr lang="sv-SE" smtClean="0"/>
              <a:t>2015-05-02</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53E3021A-E711-A144-910F-8EEB150677B8}" type="slidenum">
              <a:rPr lang="sv-SE" smtClean="0"/>
              <a:t>‹#›</a:t>
            </a:fld>
            <a:endParaRPr lang="sv-SE"/>
          </a:p>
        </p:txBody>
      </p:sp>
    </p:spTree>
    <p:extLst>
      <p:ext uri="{BB962C8B-B14F-4D97-AF65-F5344CB8AC3E}">
        <p14:creationId xmlns:p14="http://schemas.microsoft.com/office/powerpoint/2010/main" val="2232573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BD0AC2F-D240-2E4D-8DCA-392EC3BBA7B4}" type="datetimeFigureOut">
              <a:rPr lang="sv-SE" smtClean="0"/>
              <a:t>2015-05-02</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53E3021A-E711-A144-910F-8EEB150677B8}" type="slidenum">
              <a:rPr lang="sv-SE" smtClean="0"/>
              <a:t>‹#›</a:t>
            </a:fld>
            <a:endParaRPr lang="sv-SE"/>
          </a:p>
        </p:txBody>
      </p:sp>
    </p:spTree>
    <p:extLst>
      <p:ext uri="{BB962C8B-B14F-4D97-AF65-F5344CB8AC3E}">
        <p14:creationId xmlns:p14="http://schemas.microsoft.com/office/powerpoint/2010/main" val="71074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756129" y="851512"/>
            <a:ext cx="4975207" cy="3623875"/>
          </a:xfrm>
        </p:spPr>
        <p:txBody>
          <a:bodyPr anchor="b"/>
          <a:lstStyle>
            <a:lvl1pPr algn="l">
              <a:defRPr sz="4600" b="1"/>
            </a:lvl1pPr>
          </a:lstStyle>
          <a:p>
            <a:r>
              <a:rPr lang="sv-SE" smtClean="0"/>
              <a:t>Klicka här för att ändra format</a:t>
            </a:r>
            <a:endParaRPr lang="sv-SE"/>
          </a:p>
        </p:txBody>
      </p:sp>
      <p:sp>
        <p:nvSpPr>
          <p:cNvPr id="3" name="Platshållare för innehåll 2"/>
          <p:cNvSpPr>
            <a:spLocks noGrp="1"/>
          </p:cNvSpPr>
          <p:nvPr>
            <p:ph idx="1"/>
          </p:nvPr>
        </p:nvSpPr>
        <p:spPr>
          <a:xfrm>
            <a:off x="5912494" y="851515"/>
            <a:ext cx="8453911" cy="18253042"/>
          </a:xfrm>
        </p:spPr>
        <p:txBody>
          <a:bodyPr/>
          <a:lstStyle>
            <a:lvl1pPr>
              <a:defRPr sz="7300"/>
            </a:lvl1pPr>
            <a:lvl2pPr>
              <a:defRPr sz="6400"/>
            </a:lvl2pPr>
            <a:lvl3pPr>
              <a:defRPr sz="5400"/>
            </a:lvl3pPr>
            <a:lvl4pPr>
              <a:defRPr sz="4600"/>
            </a:lvl4pPr>
            <a:lvl5pPr>
              <a:defRPr sz="4600"/>
            </a:lvl5pPr>
            <a:lvl6pPr>
              <a:defRPr sz="4600"/>
            </a:lvl6pPr>
            <a:lvl7pPr>
              <a:defRPr sz="4600"/>
            </a:lvl7pPr>
            <a:lvl8pPr>
              <a:defRPr sz="4600"/>
            </a:lvl8pPr>
            <a:lvl9pPr>
              <a:defRPr sz="4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756129" y="4475395"/>
            <a:ext cx="4975207" cy="14629167"/>
          </a:xfrm>
        </p:spPr>
        <p:txBody>
          <a:bodyPr/>
          <a:lstStyle>
            <a:lvl1pPr marL="0" indent="0">
              <a:buNone/>
              <a:defRPr sz="3300"/>
            </a:lvl1pPr>
            <a:lvl2pPr marL="1042807" indent="0">
              <a:buNone/>
              <a:defRPr sz="2800"/>
            </a:lvl2pPr>
            <a:lvl3pPr marL="2085614" indent="0">
              <a:buNone/>
              <a:defRPr sz="2300"/>
            </a:lvl3pPr>
            <a:lvl4pPr marL="3128420" indent="0">
              <a:buNone/>
              <a:defRPr sz="2100"/>
            </a:lvl4pPr>
            <a:lvl5pPr marL="4171226" indent="0">
              <a:buNone/>
              <a:defRPr sz="2100"/>
            </a:lvl5pPr>
            <a:lvl6pPr marL="5214033" indent="0">
              <a:buNone/>
              <a:defRPr sz="2100"/>
            </a:lvl6pPr>
            <a:lvl7pPr marL="6256839" indent="0">
              <a:buNone/>
              <a:defRPr sz="2100"/>
            </a:lvl7pPr>
            <a:lvl8pPr marL="7299646" indent="0">
              <a:buNone/>
              <a:defRPr sz="2100"/>
            </a:lvl8pPr>
            <a:lvl9pPr marL="8342453" indent="0">
              <a:buNone/>
              <a:defRPr sz="21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7BD0AC2F-D240-2E4D-8DCA-392EC3BBA7B4}" type="datetimeFigureOut">
              <a:rPr lang="sv-SE" smtClean="0"/>
              <a:t>2015-05-02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53E3021A-E711-A144-910F-8EEB150677B8}" type="slidenum">
              <a:rPr lang="sv-SE" smtClean="0"/>
              <a:t>‹#›</a:t>
            </a:fld>
            <a:endParaRPr lang="sv-SE"/>
          </a:p>
        </p:txBody>
      </p:sp>
    </p:spTree>
    <p:extLst>
      <p:ext uri="{BB962C8B-B14F-4D97-AF65-F5344CB8AC3E}">
        <p14:creationId xmlns:p14="http://schemas.microsoft.com/office/powerpoint/2010/main" val="2336095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964124" y="14970763"/>
            <a:ext cx="9073515" cy="1767383"/>
          </a:xfrm>
        </p:spPr>
        <p:txBody>
          <a:bodyPr anchor="b"/>
          <a:lstStyle>
            <a:lvl1pPr algn="l">
              <a:defRPr sz="4600" b="1"/>
            </a:lvl1pPr>
          </a:lstStyle>
          <a:p>
            <a:r>
              <a:rPr lang="sv-SE" smtClean="0"/>
              <a:t>Klicka här för att ändra format</a:t>
            </a:r>
            <a:endParaRPr lang="sv-SE"/>
          </a:p>
        </p:txBody>
      </p:sp>
      <p:sp>
        <p:nvSpPr>
          <p:cNvPr id="3" name="Platshållare för bild 2"/>
          <p:cNvSpPr>
            <a:spLocks noGrp="1"/>
          </p:cNvSpPr>
          <p:nvPr>
            <p:ph type="pic" idx="1"/>
          </p:nvPr>
        </p:nvSpPr>
        <p:spPr>
          <a:xfrm>
            <a:off x="2964124" y="1910951"/>
            <a:ext cx="9073515" cy="12832080"/>
          </a:xfrm>
        </p:spPr>
        <p:txBody>
          <a:bodyPr/>
          <a:lstStyle>
            <a:lvl1pPr marL="0" indent="0">
              <a:buNone/>
              <a:defRPr sz="7300"/>
            </a:lvl1pPr>
            <a:lvl2pPr marL="1042807" indent="0">
              <a:buNone/>
              <a:defRPr sz="6400"/>
            </a:lvl2pPr>
            <a:lvl3pPr marL="2085614" indent="0">
              <a:buNone/>
              <a:defRPr sz="5400"/>
            </a:lvl3pPr>
            <a:lvl4pPr marL="3128420" indent="0">
              <a:buNone/>
              <a:defRPr sz="4600"/>
            </a:lvl4pPr>
            <a:lvl5pPr marL="4171226" indent="0">
              <a:buNone/>
              <a:defRPr sz="4600"/>
            </a:lvl5pPr>
            <a:lvl6pPr marL="5214033" indent="0">
              <a:buNone/>
              <a:defRPr sz="4600"/>
            </a:lvl6pPr>
            <a:lvl7pPr marL="6256839" indent="0">
              <a:buNone/>
              <a:defRPr sz="4600"/>
            </a:lvl7pPr>
            <a:lvl8pPr marL="7299646" indent="0">
              <a:buNone/>
              <a:defRPr sz="4600"/>
            </a:lvl8pPr>
            <a:lvl9pPr marL="8342453" indent="0">
              <a:buNone/>
              <a:defRPr sz="4600"/>
            </a:lvl9pPr>
          </a:lstStyle>
          <a:p>
            <a:endParaRPr lang="sv-SE"/>
          </a:p>
        </p:txBody>
      </p:sp>
      <p:sp>
        <p:nvSpPr>
          <p:cNvPr id="4" name="Platshållare för text 3"/>
          <p:cNvSpPr>
            <a:spLocks noGrp="1"/>
          </p:cNvSpPr>
          <p:nvPr>
            <p:ph type="body" sz="half" idx="2"/>
          </p:nvPr>
        </p:nvSpPr>
        <p:spPr>
          <a:xfrm>
            <a:off x="2964124" y="16738146"/>
            <a:ext cx="9073515" cy="2509977"/>
          </a:xfrm>
        </p:spPr>
        <p:txBody>
          <a:bodyPr/>
          <a:lstStyle>
            <a:lvl1pPr marL="0" indent="0">
              <a:buNone/>
              <a:defRPr sz="3300"/>
            </a:lvl1pPr>
            <a:lvl2pPr marL="1042807" indent="0">
              <a:buNone/>
              <a:defRPr sz="2800"/>
            </a:lvl2pPr>
            <a:lvl3pPr marL="2085614" indent="0">
              <a:buNone/>
              <a:defRPr sz="2300"/>
            </a:lvl3pPr>
            <a:lvl4pPr marL="3128420" indent="0">
              <a:buNone/>
              <a:defRPr sz="2100"/>
            </a:lvl4pPr>
            <a:lvl5pPr marL="4171226" indent="0">
              <a:buNone/>
              <a:defRPr sz="2100"/>
            </a:lvl5pPr>
            <a:lvl6pPr marL="5214033" indent="0">
              <a:buNone/>
              <a:defRPr sz="2100"/>
            </a:lvl6pPr>
            <a:lvl7pPr marL="6256839" indent="0">
              <a:buNone/>
              <a:defRPr sz="2100"/>
            </a:lvl7pPr>
            <a:lvl8pPr marL="7299646" indent="0">
              <a:buNone/>
              <a:defRPr sz="2100"/>
            </a:lvl8pPr>
            <a:lvl9pPr marL="8342453" indent="0">
              <a:buNone/>
              <a:defRPr sz="21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7BD0AC2F-D240-2E4D-8DCA-392EC3BBA7B4}" type="datetimeFigureOut">
              <a:rPr lang="sv-SE" smtClean="0"/>
              <a:t>2015-05-02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53E3021A-E711-A144-910F-8EEB150677B8}" type="slidenum">
              <a:rPr lang="sv-SE" smtClean="0"/>
              <a:t>‹#›</a:t>
            </a:fld>
            <a:endParaRPr lang="sv-SE"/>
          </a:p>
        </p:txBody>
      </p:sp>
    </p:spTree>
    <p:extLst>
      <p:ext uri="{BB962C8B-B14F-4D97-AF65-F5344CB8AC3E}">
        <p14:creationId xmlns:p14="http://schemas.microsoft.com/office/powerpoint/2010/main" val="3743247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56130" y="856466"/>
            <a:ext cx="13610272" cy="3564467"/>
          </a:xfrm>
          <a:prstGeom prst="rect">
            <a:avLst/>
          </a:prstGeom>
        </p:spPr>
        <p:txBody>
          <a:bodyPr vert="horz" lIns="208561" tIns="104281" rIns="208561" bIns="104281"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756130" y="4990263"/>
            <a:ext cx="13610272" cy="14114299"/>
          </a:xfrm>
          <a:prstGeom prst="rect">
            <a:avLst/>
          </a:prstGeom>
        </p:spPr>
        <p:txBody>
          <a:bodyPr vert="horz" lIns="208561" tIns="104281" rIns="208561" bIns="104281"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756128" y="19822398"/>
            <a:ext cx="3528589" cy="1138650"/>
          </a:xfrm>
          <a:prstGeom prst="rect">
            <a:avLst/>
          </a:prstGeom>
        </p:spPr>
        <p:txBody>
          <a:bodyPr vert="horz" lIns="208561" tIns="104281" rIns="208561" bIns="104281" rtlCol="0" anchor="ctr"/>
          <a:lstStyle>
            <a:lvl1pPr algn="l">
              <a:defRPr sz="2800">
                <a:solidFill>
                  <a:schemeClr val="tx1">
                    <a:tint val="75000"/>
                  </a:schemeClr>
                </a:solidFill>
              </a:defRPr>
            </a:lvl1pPr>
          </a:lstStyle>
          <a:p>
            <a:fld id="{7BD0AC2F-D240-2E4D-8DCA-392EC3BBA7B4}" type="datetimeFigureOut">
              <a:rPr lang="sv-SE" smtClean="0"/>
              <a:t>2015-05-02</a:t>
            </a:fld>
            <a:endParaRPr lang="sv-SE"/>
          </a:p>
        </p:txBody>
      </p:sp>
      <p:sp>
        <p:nvSpPr>
          <p:cNvPr id="5" name="Platshållare för sidfot 4"/>
          <p:cNvSpPr>
            <a:spLocks noGrp="1"/>
          </p:cNvSpPr>
          <p:nvPr>
            <p:ph type="ftr" sz="quarter" idx="3"/>
          </p:nvPr>
        </p:nvSpPr>
        <p:spPr>
          <a:xfrm>
            <a:off x="5166863" y="19822398"/>
            <a:ext cx="4788800" cy="1138650"/>
          </a:xfrm>
          <a:prstGeom prst="rect">
            <a:avLst/>
          </a:prstGeom>
        </p:spPr>
        <p:txBody>
          <a:bodyPr vert="horz" lIns="208561" tIns="104281" rIns="208561" bIns="104281" rtlCol="0" anchor="ctr"/>
          <a:lstStyle>
            <a:lvl1pPr algn="ctr">
              <a:defRPr sz="28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10837812" y="19822398"/>
            <a:ext cx="3528589" cy="1138650"/>
          </a:xfrm>
          <a:prstGeom prst="rect">
            <a:avLst/>
          </a:prstGeom>
        </p:spPr>
        <p:txBody>
          <a:bodyPr vert="horz" lIns="208561" tIns="104281" rIns="208561" bIns="104281" rtlCol="0" anchor="ctr"/>
          <a:lstStyle>
            <a:lvl1pPr algn="r">
              <a:defRPr sz="2800">
                <a:solidFill>
                  <a:schemeClr val="tx1">
                    <a:tint val="75000"/>
                  </a:schemeClr>
                </a:solidFill>
              </a:defRPr>
            </a:lvl1pPr>
          </a:lstStyle>
          <a:p>
            <a:fld id="{53E3021A-E711-A144-910F-8EEB150677B8}" type="slidenum">
              <a:rPr lang="sv-SE" smtClean="0"/>
              <a:t>‹#›</a:t>
            </a:fld>
            <a:endParaRPr lang="sv-SE"/>
          </a:p>
        </p:txBody>
      </p:sp>
    </p:spTree>
    <p:extLst>
      <p:ext uri="{BB962C8B-B14F-4D97-AF65-F5344CB8AC3E}">
        <p14:creationId xmlns:p14="http://schemas.microsoft.com/office/powerpoint/2010/main" val="3867871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42807" rtl="0" eaLnBrk="1" latinLnBrk="0" hangingPunct="1">
        <a:spcBef>
          <a:spcPct val="0"/>
        </a:spcBef>
        <a:buNone/>
        <a:defRPr sz="10100" kern="1200">
          <a:solidFill>
            <a:schemeClr val="tx1"/>
          </a:solidFill>
          <a:latin typeface="+mj-lt"/>
          <a:ea typeface="+mj-ea"/>
          <a:cs typeface="+mj-cs"/>
        </a:defRPr>
      </a:lvl1pPr>
    </p:titleStyle>
    <p:bodyStyle>
      <a:lvl1pPr marL="782105" indent="-782105" algn="l" defTabSz="1042807" rtl="0" eaLnBrk="1" latinLnBrk="0" hangingPunct="1">
        <a:spcBef>
          <a:spcPct val="20000"/>
        </a:spcBef>
        <a:buFont typeface="Arial"/>
        <a:buChar char="•"/>
        <a:defRPr sz="7300" kern="1200">
          <a:solidFill>
            <a:schemeClr val="tx1"/>
          </a:solidFill>
          <a:latin typeface="+mn-lt"/>
          <a:ea typeface="+mn-ea"/>
          <a:cs typeface="+mn-cs"/>
        </a:defRPr>
      </a:lvl1pPr>
      <a:lvl2pPr marL="1694561" indent="-651755" algn="l" defTabSz="1042807" rtl="0" eaLnBrk="1" latinLnBrk="0" hangingPunct="1">
        <a:spcBef>
          <a:spcPct val="20000"/>
        </a:spcBef>
        <a:buFont typeface="Arial"/>
        <a:buChar char="–"/>
        <a:defRPr sz="6400" kern="1200">
          <a:solidFill>
            <a:schemeClr val="tx1"/>
          </a:solidFill>
          <a:latin typeface="+mn-lt"/>
          <a:ea typeface="+mn-ea"/>
          <a:cs typeface="+mn-cs"/>
        </a:defRPr>
      </a:lvl2pPr>
      <a:lvl3pPr marL="2607016" indent="-521405" algn="l" defTabSz="1042807" rtl="0" eaLnBrk="1" latinLnBrk="0" hangingPunct="1">
        <a:spcBef>
          <a:spcPct val="20000"/>
        </a:spcBef>
        <a:buFont typeface="Arial"/>
        <a:buChar char="•"/>
        <a:defRPr sz="5400" kern="1200">
          <a:solidFill>
            <a:schemeClr val="tx1"/>
          </a:solidFill>
          <a:latin typeface="+mn-lt"/>
          <a:ea typeface="+mn-ea"/>
          <a:cs typeface="+mn-cs"/>
        </a:defRPr>
      </a:lvl3pPr>
      <a:lvl4pPr marL="3649823" indent="-521405" algn="l" defTabSz="1042807" rtl="0" eaLnBrk="1" latinLnBrk="0" hangingPunct="1">
        <a:spcBef>
          <a:spcPct val="20000"/>
        </a:spcBef>
        <a:buFont typeface="Arial"/>
        <a:buChar char="–"/>
        <a:defRPr sz="4600" kern="1200">
          <a:solidFill>
            <a:schemeClr val="tx1"/>
          </a:solidFill>
          <a:latin typeface="+mn-lt"/>
          <a:ea typeface="+mn-ea"/>
          <a:cs typeface="+mn-cs"/>
        </a:defRPr>
      </a:lvl4pPr>
      <a:lvl5pPr marL="4692630" indent="-521405" algn="l" defTabSz="1042807" rtl="0" eaLnBrk="1" latinLnBrk="0" hangingPunct="1">
        <a:spcBef>
          <a:spcPct val="20000"/>
        </a:spcBef>
        <a:buFont typeface="Arial"/>
        <a:buChar char="»"/>
        <a:defRPr sz="4600" kern="1200">
          <a:solidFill>
            <a:schemeClr val="tx1"/>
          </a:solidFill>
          <a:latin typeface="+mn-lt"/>
          <a:ea typeface="+mn-ea"/>
          <a:cs typeface="+mn-cs"/>
        </a:defRPr>
      </a:lvl5pPr>
      <a:lvl6pPr marL="5735437" indent="-521405" algn="l" defTabSz="1042807" rtl="0" eaLnBrk="1" latinLnBrk="0" hangingPunct="1">
        <a:spcBef>
          <a:spcPct val="20000"/>
        </a:spcBef>
        <a:buFont typeface="Arial"/>
        <a:buChar char="•"/>
        <a:defRPr sz="4600" kern="1200">
          <a:solidFill>
            <a:schemeClr val="tx1"/>
          </a:solidFill>
          <a:latin typeface="+mn-lt"/>
          <a:ea typeface="+mn-ea"/>
          <a:cs typeface="+mn-cs"/>
        </a:defRPr>
      </a:lvl6pPr>
      <a:lvl7pPr marL="6778243" indent="-521405" algn="l" defTabSz="1042807" rtl="0" eaLnBrk="1" latinLnBrk="0" hangingPunct="1">
        <a:spcBef>
          <a:spcPct val="20000"/>
        </a:spcBef>
        <a:buFont typeface="Arial"/>
        <a:buChar char="•"/>
        <a:defRPr sz="4600" kern="1200">
          <a:solidFill>
            <a:schemeClr val="tx1"/>
          </a:solidFill>
          <a:latin typeface="+mn-lt"/>
          <a:ea typeface="+mn-ea"/>
          <a:cs typeface="+mn-cs"/>
        </a:defRPr>
      </a:lvl7pPr>
      <a:lvl8pPr marL="7821052" indent="-521405" algn="l" defTabSz="1042807" rtl="0" eaLnBrk="1" latinLnBrk="0" hangingPunct="1">
        <a:spcBef>
          <a:spcPct val="20000"/>
        </a:spcBef>
        <a:buFont typeface="Arial"/>
        <a:buChar char="•"/>
        <a:defRPr sz="4600" kern="1200">
          <a:solidFill>
            <a:schemeClr val="tx1"/>
          </a:solidFill>
          <a:latin typeface="+mn-lt"/>
          <a:ea typeface="+mn-ea"/>
          <a:cs typeface="+mn-cs"/>
        </a:defRPr>
      </a:lvl8pPr>
      <a:lvl9pPr marL="8863855" indent="-521405" algn="l" defTabSz="1042807" rtl="0" eaLnBrk="1" latinLnBrk="0" hangingPunct="1">
        <a:spcBef>
          <a:spcPct val="20000"/>
        </a:spcBef>
        <a:buFont typeface="Arial"/>
        <a:buChar char="•"/>
        <a:defRPr sz="4600" kern="1200">
          <a:solidFill>
            <a:schemeClr val="tx1"/>
          </a:solidFill>
          <a:latin typeface="+mn-lt"/>
          <a:ea typeface="+mn-ea"/>
          <a:cs typeface="+mn-cs"/>
        </a:defRPr>
      </a:lvl9pPr>
    </p:bodyStyle>
    <p:otherStyle>
      <a:defPPr>
        <a:defRPr lang="sv-SE"/>
      </a:defPPr>
      <a:lvl1pPr marL="0" algn="l" defTabSz="1042807" rtl="0" eaLnBrk="1" latinLnBrk="0" hangingPunct="1">
        <a:defRPr sz="4100" kern="1200">
          <a:solidFill>
            <a:schemeClr val="tx1"/>
          </a:solidFill>
          <a:latin typeface="+mn-lt"/>
          <a:ea typeface="+mn-ea"/>
          <a:cs typeface="+mn-cs"/>
        </a:defRPr>
      </a:lvl1pPr>
      <a:lvl2pPr marL="1042807" algn="l" defTabSz="1042807" rtl="0" eaLnBrk="1" latinLnBrk="0" hangingPunct="1">
        <a:defRPr sz="4100" kern="1200">
          <a:solidFill>
            <a:schemeClr val="tx1"/>
          </a:solidFill>
          <a:latin typeface="+mn-lt"/>
          <a:ea typeface="+mn-ea"/>
          <a:cs typeface="+mn-cs"/>
        </a:defRPr>
      </a:lvl2pPr>
      <a:lvl3pPr marL="2085614" algn="l" defTabSz="1042807" rtl="0" eaLnBrk="1" latinLnBrk="0" hangingPunct="1">
        <a:defRPr sz="4100" kern="1200">
          <a:solidFill>
            <a:schemeClr val="tx1"/>
          </a:solidFill>
          <a:latin typeface="+mn-lt"/>
          <a:ea typeface="+mn-ea"/>
          <a:cs typeface="+mn-cs"/>
        </a:defRPr>
      </a:lvl3pPr>
      <a:lvl4pPr marL="3128420" algn="l" defTabSz="1042807" rtl="0" eaLnBrk="1" latinLnBrk="0" hangingPunct="1">
        <a:defRPr sz="4100" kern="1200">
          <a:solidFill>
            <a:schemeClr val="tx1"/>
          </a:solidFill>
          <a:latin typeface="+mn-lt"/>
          <a:ea typeface="+mn-ea"/>
          <a:cs typeface="+mn-cs"/>
        </a:defRPr>
      </a:lvl4pPr>
      <a:lvl5pPr marL="4171226" algn="l" defTabSz="1042807" rtl="0" eaLnBrk="1" latinLnBrk="0" hangingPunct="1">
        <a:defRPr sz="4100" kern="1200">
          <a:solidFill>
            <a:schemeClr val="tx1"/>
          </a:solidFill>
          <a:latin typeface="+mn-lt"/>
          <a:ea typeface="+mn-ea"/>
          <a:cs typeface="+mn-cs"/>
        </a:defRPr>
      </a:lvl5pPr>
      <a:lvl6pPr marL="5214033" algn="l" defTabSz="1042807" rtl="0" eaLnBrk="1" latinLnBrk="0" hangingPunct="1">
        <a:defRPr sz="4100" kern="1200">
          <a:solidFill>
            <a:schemeClr val="tx1"/>
          </a:solidFill>
          <a:latin typeface="+mn-lt"/>
          <a:ea typeface="+mn-ea"/>
          <a:cs typeface="+mn-cs"/>
        </a:defRPr>
      </a:lvl6pPr>
      <a:lvl7pPr marL="6256839" algn="l" defTabSz="1042807" rtl="0" eaLnBrk="1" latinLnBrk="0" hangingPunct="1">
        <a:defRPr sz="4100" kern="1200">
          <a:solidFill>
            <a:schemeClr val="tx1"/>
          </a:solidFill>
          <a:latin typeface="+mn-lt"/>
          <a:ea typeface="+mn-ea"/>
          <a:cs typeface="+mn-cs"/>
        </a:defRPr>
      </a:lvl7pPr>
      <a:lvl8pPr marL="7299646" algn="l" defTabSz="1042807" rtl="0" eaLnBrk="1" latinLnBrk="0" hangingPunct="1">
        <a:defRPr sz="4100" kern="1200">
          <a:solidFill>
            <a:schemeClr val="tx1"/>
          </a:solidFill>
          <a:latin typeface="+mn-lt"/>
          <a:ea typeface="+mn-ea"/>
          <a:cs typeface="+mn-cs"/>
        </a:defRPr>
      </a:lvl8pPr>
      <a:lvl9pPr marL="8342453" algn="l" defTabSz="1042807" rtl="0" eaLnBrk="1" latinLnBrk="0" hangingPunct="1">
        <a:defRPr sz="4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hart" Target="../charts/chart1.xml"/><Relationship Id="rId13" Type="http://schemas.openxmlformats.org/officeDocument/2006/relationships/image" Target="../media/image7.JPG"/><Relationship Id="rId3" Type="http://schemas.openxmlformats.org/officeDocument/2006/relationships/image" Target="../media/image1.jpeg"/><Relationship Id="rId7" Type="http://schemas.openxmlformats.org/officeDocument/2006/relationships/image" Target="../media/image4.emf"/><Relationship Id="rId12"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g"/><Relationship Id="rId11" Type="http://schemas.microsoft.com/office/2007/relationships/hdphoto" Target="../media/hdphoto2.wdp"/><Relationship Id="rId5" Type="http://schemas.openxmlformats.org/officeDocument/2006/relationships/image" Target="../media/image2.emf"/><Relationship Id="rId10" Type="http://schemas.openxmlformats.org/officeDocument/2006/relationships/image" Target="../media/image5.png"/><Relationship Id="rId4" Type="http://schemas.microsoft.com/office/2007/relationships/hdphoto" Target="../media/hdphoto1.wdp"/><Relationship Id="rId9" Type="http://schemas.openxmlformats.org/officeDocument/2006/relationships/chart" Target="../charts/chart2.xml"/><Relationship Id="rId1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chart" Target="../charts/chart4.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3000"/>
            <a:duotone>
              <a:schemeClr val="accent5">
                <a:shade val="45000"/>
                <a:satMod val="135000"/>
              </a:schemeClr>
              <a:prstClr val="white"/>
            </a:duotone>
            <a:extLst>
              <a:ext uri="{BEBA8EAE-BF5A-486C-A8C5-ECC9F3942E4B}">
                <a14:imgProps xmlns:a14="http://schemas.microsoft.com/office/drawing/2010/main">
                  <a14:imgLayer r:embed="rId4">
                    <a14:imgEffect>
                      <a14:sharpenSoften amount="18000"/>
                    </a14:imgEffect>
                    <a14:imgEffect>
                      <a14:brightnessContrast contrast="51000"/>
                    </a14:imgEffect>
                  </a14:imgLayer>
                </a14:imgProps>
              </a:ext>
            </a:extLst>
          </a:blip>
          <a:srcRect/>
          <a:stretch>
            <a:fillRect l="-56000" r="-56000"/>
          </a:stretch>
        </a:blipFill>
        <a:effectLst/>
      </p:bgPr>
    </p:bg>
    <p:spTree>
      <p:nvGrpSpPr>
        <p:cNvPr id="1" name=""/>
        <p:cNvGrpSpPr/>
        <p:nvPr/>
      </p:nvGrpSpPr>
      <p:grpSpPr>
        <a:xfrm>
          <a:off x="0" y="0"/>
          <a:ext cx="0" cy="0"/>
          <a:chOff x="0" y="0"/>
          <a:chExt cx="0" cy="0"/>
        </a:xfrm>
      </p:grpSpPr>
      <p:pic>
        <p:nvPicPr>
          <p:cNvPr id="4" name="Bildobjekt 3"/>
          <p:cNvPicPr>
            <a:picLocks noChangeAspect="1"/>
          </p:cNvPicPr>
          <p:nvPr/>
        </p:nvPicPr>
        <p:blipFill>
          <a:blip r:embed="rId5"/>
          <a:stretch>
            <a:fillRect/>
          </a:stretch>
        </p:blipFill>
        <p:spPr>
          <a:xfrm>
            <a:off x="179588" y="20637445"/>
            <a:ext cx="14626052" cy="508087"/>
          </a:xfrm>
          <a:prstGeom prst="rect">
            <a:avLst/>
          </a:prstGeom>
          <a:solidFill>
            <a:srgbClr val="4982CA"/>
          </a:solidFill>
        </p:spPr>
      </p:pic>
      <p:pic>
        <p:nvPicPr>
          <p:cNvPr id="6" name="Bildobjekt 5" descr="headerposte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34" y="-14377"/>
            <a:ext cx="15182790" cy="3622877"/>
          </a:xfrm>
          <a:prstGeom prst="rect">
            <a:avLst/>
          </a:prstGeom>
          <a:effectLst>
            <a:reflection endPos="65000" dist="50800" dir="5400000" sy="-100000" algn="bl" rotWithShape="0"/>
          </a:effectLst>
        </p:spPr>
      </p:pic>
      <p:sp>
        <p:nvSpPr>
          <p:cNvPr id="18" name="Rektangel 17"/>
          <p:cNvSpPr/>
          <p:nvPr/>
        </p:nvSpPr>
        <p:spPr>
          <a:xfrm>
            <a:off x="196963" y="7259439"/>
            <a:ext cx="7152454" cy="5859977"/>
          </a:xfrm>
          <a:prstGeom prst="rect">
            <a:avLst/>
          </a:prstGeom>
        </p:spPr>
        <p:style>
          <a:lnRef idx="1">
            <a:schemeClr val="accent1"/>
          </a:lnRef>
          <a:fillRef idx="3">
            <a:schemeClr val="accent1"/>
          </a:fillRef>
          <a:effectRef idx="2">
            <a:schemeClr val="accent1"/>
          </a:effectRef>
          <a:fontRef idx="minor">
            <a:schemeClr val="lt1"/>
          </a:fontRef>
        </p:style>
        <p:txBody>
          <a:bodyPr lIns="64600" tIns="32299" rIns="64600" bIns="32299" rtlCol="0" anchor="ctr"/>
          <a:lstStyle/>
          <a:p>
            <a:pPr algn="ctr"/>
            <a:endParaRPr lang="sv-SE"/>
          </a:p>
        </p:txBody>
      </p:sp>
      <p:sp>
        <p:nvSpPr>
          <p:cNvPr id="13" name="textruta 12"/>
          <p:cNvSpPr txBox="1"/>
          <p:nvPr/>
        </p:nvSpPr>
        <p:spPr>
          <a:xfrm>
            <a:off x="2025195" y="128571"/>
            <a:ext cx="8316443" cy="2281224"/>
          </a:xfrm>
          <a:prstGeom prst="rect">
            <a:avLst/>
          </a:prstGeom>
          <a:noFill/>
        </p:spPr>
        <p:txBody>
          <a:bodyPr wrap="square" lIns="64600" tIns="32299" rIns="64600" bIns="32299" rtlCol="0">
            <a:spAutoFit/>
          </a:bodyPr>
          <a:lstStyle/>
          <a:p>
            <a:r>
              <a:rPr lang="en-GB" sz="3600" dirty="0"/>
              <a:t>The importance of acoustic enrichment in bottlenose dolphins </a:t>
            </a:r>
            <a:r>
              <a:rPr lang="en-GB" sz="3600" i="1" dirty="0"/>
              <a:t>(</a:t>
            </a:r>
            <a:r>
              <a:rPr lang="en-GB" sz="3600" i="1" dirty="0" err="1"/>
              <a:t>Tursiops</a:t>
            </a:r>
            <a:r>
              <a:rPr lang="en-GB" sz="3600" i="1" dirty="0"/>
              <a:t> </a:t>
            </a:r>
            <a:r>
              <a:rPr lang="en-GB" sz="3600" i="1" dirty="0" err="1"/>
              <a:t>truncatus</a:t>
            </a:r>
            <a:r>
              <a:rPr lang="en-GB" sz="3600" i="1" dirty="0"/>
              <a:t>) </a:t>
            </a:r>
            <a:r>
              <a:rPr lang="en-GB" sz="3600" dirty="0"/>
              <a:t>in human care.  </a:t>
            </a:r>
            <a:endParaRPr lang="sv-SE" sz="3600" i="1" dirty="0">
              <a:latin typeface="Arial¨"/>
              <a:cs typeface="Arial¨"/>
            </a:endParaRPr>
          </a:p>
          <a:p>
            <a:endParaRPr lang="sv-SE" sz="1500" dirty="0">
              <a:latin typeface="Corbel"/>
              <a:cs typeface="Corbel"/>
            </a:endParaRPr>
          </a:p>
          <a:p>
            <a:r>
              <a:rPr lang="sv-SE" sz="2100" dirty="0">
                <a:latin typeface="Arial Narrow"/>
                <a:cs typeface="Arial Narrow"/>
              </a:rPr>
              <a:t>Laura van Zonneveld &amp; Mats Amundin</a:t>
            </a:r>
          </a:p>
        </p:txBody>
      </p:sp>
      <p:sp>
        <p:nvSpPr>
          <p:cNvPr id="2" name="textruta 1"/>
          <p:cNvSpPr txBox="1"/>
          <p:nvPr/>
        </p:nvSpPr>
        <p:spPr>
          <a:xfrm>
            <a:off x="288622" y="20735761"/>
            <a:ext cx="14507167" cy="311454"/>
          </a:xfrm>
          <a:prstGeom prst="rect">
            <a:avLst/>
          </a:prstGeom>
          <a:noFill/>
        </p:spPr>
        <p:txBody>
          <a:bodyPr wrap="square" lIns="64600" tIns="32299" rIns="64600" bIns="32299" rtlCol="0">
            <a:spAutoFit/>
          </a:bodyPr>
          <a:lstStyle/>
          <a:p>
            <a:pPr algn="ctr"/>
            <a:r>
              <a:rPr lang="sv-SE" sz="1600" dirty="0">
                <a:solidFill>
                  <a:schemeClr val="bg1"/>
                </a:solidFill>
                <a:latin typeface="Arial"/>
                <a:cs typeface="Arial"/>
              </a:rPr>
              <a:t>Contact information: Linköping University: IFM Department, www.ifm.liu.se, lauva117.student@liu.se, laura.vanzonneveld@aol.com, 18th of March 2015 </a:t>
            </a:r>
          </a:p>
        </p:txBody>
      </p:sp>
      <p:sp>
        <p:nvSpPr>
          <p:cNvPr id="48" name="textruta 47"/>
          <p:cNvSpPr txBox="1"/>
          <p:nvPr/>
        </p:nvSpPr>
        <p:spPr>
          <a:xfrm>
            <a:off x="7542205" y="6687903"/>
            <a:ext cx="7132556" cy="6431514"/>
          </a:xfrm>
          <a:prstGeom prst="rect">
            <a:avLst/>
          </a:prstGeom>
          <a:noFill/>
        </p:spPr>
        <p:txBody>
          <a:bodyPr wrap="square" lIns="25434" tIns="0" rIns="0" bIns="0" numCol="2" spcCol="432363" rtlCol="0">
            <a:noAutofit/>
          </a:bodyPr>
          <a:lstStyle/>
          <a:p>
            <a:endParaRPr lang="sv-SE" sz="1500" b="1" dirty="0">
              <a:latin typeface="Times New Roman"/>
              <a:cs typeface="Times New Roman"/>
            </a:endParaRPr>
          </a:p>
        </p:txBody>
      </p:sp>
      <p:pic>
        <p:nvPicPr>
          <p:cNvPr id="57" name="Bildobjekt 56" descr="expanding_en_hori_bl.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78662" y="287599"/>
            <a:ext cx="4155676" cy="960695"/>
          </a:xfrm>
          <a:prstGeom prst="rect">
            <a:avLst/>
          </a:prstGeom>
        </p:spPr>
      </p:pic>
      <p:sp>
        <p:nvSpPr>
          <p:cNvPr id="5" name="textruta 4"/>
          <p:cNvSpPr txBox="1"/>
          <p:nvPr/>
        </p:nvSpPr>
        <p:spPr>
          <a:xfrm>
            <a:off x="6535427" y="6613495"/>
            <a:ext cx="646521" cy="645945"/>
          </a:xfrm>
          <a:prstGeom prst="rect">
            <a:avLst/>
          </a:prstGeom>
          <a:noFill/>
        </p:spPr>
        <p:txBody>
          <a:bodyPr wrap="none" lIns="25434" tIns="0" rIns="0" bIns="0" rtlCol="0">
            <a:noAutofit/>
          </a:bodyPr>
          <a:lstStyle/>
          <a:p>
            <a:pPr>
              <a:lnSpc>
                <a:spcPct val="110000"/>
              </a:lnSpc>
            </a:pPr>
            <a:endParaRPr lang="sv-SE" sz="1500" dirty="0">
              <a:latin typeface="Times"/>
              <a:cs typeface="Times"/>
            </a:endParaRPr>
          </a:p>
        </p:txBody>
      </p:sp>
      <p:sp>
        <p:nvSpPr>
          <p:cNvPr id="47" name="textruta 46"/>
          <p:cNvSpPr txBox="1"/>
          <p:nvPr/>
        </p:nvSpPr>
        <p:spPr>
          <a:xfrm>
            <a:off x="196965" y="3153104"/>
            <a:ext cx="7147155" cy="2792508"/>
          </a:xfrm>
          <a:prstGeom prst="rect">
            <a:avLst/>
          </a:prstGeom>
          <a:noFill/>
        </p:spPr>
        <p:txBody>
          <a:bodyPr wrap="square" lIns="25434" tIns="0" rIns="0" bIns="0" numCol="2" spcCol="254350" rtlCol="0">
            <a:noAutofit/>
          </a:bodyPr>
          <a:lstStyle/>
          <a:p>
            <a:pPr>
              <a:lnSpc>
                <a:spcPct val="110000"/>
              </a:lnSpc>
            </a:pPr>
            <a:r>
              <a:rPr lang="en-GB" sz="2200" dirty="0" smtClean="0">
                <a:latin typeface="Arial" panose="020B0604020202020204" pitchFamily="34" charset="0"/>
                <a:cs typeface="Arial" panose="020B0604020202020204" pitchFamily="34" charset="0"/>
              </a:rPr>
              <a:t>A dolphin </a:t>
            </a:r>
            <a:r>
              <a:rPr lang="en-GB" sz="2200" dirty="0">
                <a:latin typeface="Arial" panose="020B0604020202020204" pitchFamily="34" charset="0"/>
                <a:cs typeface="Arial" panose="020B0604020202020204" pitchFamily="34" charset="0"/>
              </a:rPr>
              <a:t>pool is often a very barren environment, with almost no objects </a:t>
            </a:r>
            <a:r>
              <a:rPr lang="en-GB" sz="2200" dirty="0" smtClean="0">
                <a:latin typeface="Arial" panose="020B0604020202020204" pitchFamily="34" charset="0"/>
                <a:cs typeface="Arial" panose="020B0604020202020204" pitchFamily="34" charset="0"/>
              </a:rPr>
              <a:t>in </a:t>
            </a:r>
            <a:r>
              <a:rPr lang="en-GB" sz="2200" dirty="0">
                <a:latin typeface="Arial" panose="020B0604020202020204" pitchFamily="34" charset="0"/>
                <a:cs typeface="Arial" panose="020B0604020202020204" pitchFamily="34" charset="0"/>
              </a:rPr>
              <a:t>the water column for the dolphins to </a:t>
            </a:r>
            <a:r>
              <a:rPr lang="en-GB" sz="2200" dirty="0" smtClean="0">
                <a:latin typeface="Arial" panose="020B0604020202020204" pitchFamily="34" charset="0"/>
                <a:cs typeface="Arial" panose="020B0604020202020204" pitchFamily="34" charset="0"/>
              </a:rPr>
              <a:t>explore, which can cause sensory </a:t>
            </a:r>
            <a:r>
              <a:rPr lang="en-GB" sz="2200" dirty="0" err="1" smtClean="0">
                <a:latin typeface="Arial" panose="020B0604020202020204" pitchFamily="34" charset="0"/>
                <a:cs typeface="Arial" panose="020B0604020202020204" pitchFamily="34" charset="0"/>
              </a:rPr>
              <a:t>understimulation</a:t>
            </a:r>
            <a:r>
              <a:rPr lang="en-GB" sz="2200" dirty="0" smtClean="0">
                <a:latin typeface="Arial" panose="020B0604020202020204" pitchFamily="34" charset="0"/>
                <a:cs typeface="Arial" panose="020B0604020202020204" pitchFamily="34" charset="0"/>
              </a:rPr>
              <a:t>. </a:t>
            </a:r>
            <a:r>
              <a:rPr lang="en-GB" sz="2200" dirty="0" smtClean="0">
                <a:latin typeface="Arial" panose="020B0604020202020204" pitchFamily="34" charset="0"/>
                <a:cs typeface="Arial" panose="020B0604020202020204" pitchFamily="34" charset="0"/>
              </a:rPr>
              <a:t>During </a:t>
            </a:r>
            <a:r>
              <a:rPr lang="en-GB" sz="2200" dirty="0">
                <a:latin typeface="Arial" panose="020B0604020202020204" pitchFamily="34" charset="0"/>
                <a:cs typeface="Arial" panose="020B0604020202020204" pitchFamily="34" charset="0"/>
              </a:rPr>
              <a:t>this project we provided the dolphin group in </a:t>
            </a:r>
            <a:r>
              <a:rPr lang="en-GB" sz="2200" dirty="0" err="1">
                <a:latin typeface="Arial" panose="020B0604020202020204" pitchFamily="34" charset="0"/>
                <a:cs typeface="Arial" panose="020B0604020202020204" pitchFamily="34" charset="0"/>
              </a:rPr>
              <a:t>Kolmården</a:t>
            </a:r>
            <a:r>
              <a:rPr lang="en-GB" sz="2200" dirty="0">
                <a:latin typeface="Arial" panose="020B0604020202020204" pitchFamily="34" charset="0"/>
                <a:cs typeface="Arial" panose="020B0604020202020204" pitchFamily="34" charset="0"/>
              </a:rPr>
              <a:t> Wildlife Park in Sweden with </a:t>
            </a:r>
            <a:r>
              <a:rPr lang="en-GB" sz="2200" dirty="0" smtClean="0">
                <a:latin typeface="Arial" panose="020B0604020202020204" pitchFamily="34" charset="0"/>
                <a:cs typeface="Arial" panose="020B0604020202020204" pitchFamily="34" charset="0"/>
              </a:rPr>
              <a:t>click </a:t>
            </a:r>
            <a:r>
              <a:rPr lang="en-GB" sz="2200" dirty="0">
                <a:latin typeface="Arial" panose="020B0604020202020204" pitchFamily="34" charset="0"/>
                <a:cs typeface="Arial" panose="020B0604020202020204" pitchFamily="34" charset="0"/>
              </a:rPr>
              <a:t>loggers to provide potential acoustic landmarks and sonar targets to explore. The loggers recorded all sonar </a:t>
            </a:r>
            <a:r>
              <a:rPr lang="en-GB" sz="2200" dirty="0" smtClean="0">
                <a:latin typeface="Arial" panose="020B0604020202020204" pitchFamily="34" charset="0"/>
                <a:cs typeface="Arial" panose="020B0604020202020204" pitchFamily="34" charset="0"/>
              </a:rPr>
              <a:t>activity, whilst interactions </a:t>
            </a:r>
            <a:r>
              <a:rPr lang="en-GB" sz="2200" dirty="0">
                <a:latin typeface="Arial" panose="020B0604020202020204" pitchFamily="34" charset="0"/>
                <a:cs typeface="Arial" panose="020B0604020202020204" pitchFamily="34" charset="0"/>
              </a:rPr>
              <a:t>with the devices </a:t>
            </a:r>
            <a:r>
              <a:rPr lang="en-GB" sz="2200" dirty="0" smtClean="0">
                <a:latin typeface="Arial" panose="020B0604020202020204" pitchFamily="34" charset="0"/>
                <a:cs typeface="Arial" panose="020B0604020202020204" pitchFamily="34" charset="0"/>
              </a:rPr>
              <a:t>as </a:t>
            </a:r>
            <a:r>
              <a:rPr lang="en-GB" sz="2200" dirty="0">
                <a:latin typeface="Arial" panose="020B0604020202020204" pitchFamily="34" charset="0"/>
                <a:cs typeface="Arial" panose="020B0604020202020204" pitchFamily="34" charset="0"/>
              </a:rPr>
              <a:t>well as the dolphins’ swimming patterns </a:t>
            </a:r>
            <a:r>
              <a:rPr lang="en-GB" sz="2200" dirty="0" smtClean="0">
                <a:latin typeface="Arial" panose="020B0604020202020204" pitchFamily="34" charset="0"/>
                <a:cs typeface="Arial" panose="020B0604020202020204" pitchFamily="34" charset="0"/>
              </a:rPr>
              <a:t>were </a:t>
            </a:r>
            <a:r>
              <a:rPr lang="en-GB" sz="2200" dirty="0">
                <a:latin typeface="Arial" panose="020B0604020202020204" pitchFamily="34" charset="0"/>
                <a:cs typeface="Arial" panose="020B0604020202020204" pitchFamily="34" charset="0"/>
              </a:rPr>
              <a:t>recorded continuously by two cameras</a:t>
            </a:r>
            <a:r>
              <a:rPr lang="en-GB" sz="1500" dirty="0">
                <a:latin typeface="Arial" panose="020B0604020202020204" pitchFamily="34" charset="0"/>
                <a:cs typeface="Arial" panose="020B0604020202020204" pitchFamily="34" charset="0"/>
              </a:rPr>
              <a:t>. </a:t>
            </a:r>
            <a:endParaRPr lang="sv-SE" sz="1500" dirty="0">
              <a:latin typeface="Arial" panose="020B0604020202020204" pitchFamily="34" charset="0"/>
              <a:cs typeface="Arial" panose="020B0604020202020204" pitchFamily="34" charset="0"/>
            </a:endParaRPr>
          </a:p>
        </p:txBody>
      </p:sp>
      <p:grpSp>
        <p:nvGrpSpPr>
          <p:cNvPr id="72" name="Grupp 71"/>
          <p:cNvGrpSpPr/>
          <p:nvPr/>
        </p:nvGrpSpPr>
        <p:grpSpPr>
          <a:xfrm>
            <a:off x="196965" y="2560132"/>
            <a:ext cx="7147155" cy="477054"/>
            <a:chOff x="394316" y="3068473"/>
            <a:chExt cx="5447961" cy="675316"/>
          </a:xfrm>
        </p:grpSpPr>
        <p:sp>
          <p:nvSpPr>
            <p:cNvPr id="73" name="textruta 72"/>
            <p:cNvSpPr txBox="1"/>
            <p:nvPr/>
          </p:nvSpPr>
          <p:spPr>
            <a:xfrm>
              <a:off x="394316" y="3068473"/>
              <a:ext cx="5244741" cy="675316"/>
            </a:xfrm>
            <a:prstGeom prst="rect">
              <a:avLst/>
            </a:prstGeom>
            <a:noFill/>
            <a:ln cap="flat">
              <a:noFill/>
            </a:ln>
            <a:effectLst/>
          </p:spPr>
          <p:txBody>
            <a:bodyPr wrap="square" lIns="180000" rtlCol="0">
              <a:spAutoFit/>
            </a:bodyPr>
            <a:lstStyle/>
            <a:p>
              <a:r>
                <a:rPr lang="sv-SE" sz="2500" b="1" dirty="0" err="1">
                  <a:solidFill>
                    <a:srgbClr val="4982CA"/>
                  </a:solidFill>
                  <a:latin typeface="Arial"/>
                  <a:cs typeface="Arial"/>
                </a:rPr>
                <a:t>Introduction</a:t>
              </a:r>
              <a:endParaRPr lang="sv-SE" sz="2500" b="1" dirty="0">
                <a:solidFill>
                  <a:srgbClr val="4982CA"/>
                </a:solidFill>
                <a:latin typeface="Arial"/>
                <a:cs typeface="Arial"/>
              </a:endParaRPr>
            </a:p>
          </p:txBody>
        </p:sp>
        <p:cxnSp>
          <p:nvCxnSpPr>
            <p:cNvPr id="74" name="Rak 73"/>
            <p:cNvCxnSpPr/>
            <p:nvPr/>
          </p:nvCxnSpPr>
          <p:spPr>
            <a:xfrm>
              <a:off x="394316" y="3098639"/>
              <a:ext cx="5447961" cy="0"/>
            </a:xfrm>
            <a:prstGeom prst="line">
              <a:avLst/>
            </a:prstGeom>
            <a:ln w="38100">
              <a:solidFill>
                <a:srgbClr val="4982CA"/>
              </a:solidFill>
            </a:ln>
          </p:spPr>
          <p:style>
            <a:lnRef idx="1">
              <a:schemeClr val="accent1"/>
            </a:lnRef>
            <a:fillRef idx="0">
              <a:schemeClr val="accent1"/>
            </a:fillRef>
            <a:effectRef idx="0">
              <a:schemeClr val="accent1"/>
            </a:effectRef>
            <a:fontRef idx="minor">
              <a:schemeClr val="tx1"/>
            </a:fontRef>
          </p:style>
        </p:cxnSp>
        <p:cxnSp>
          <p:nvCxnSpPr>
            <p:cNvPr id="75" name="Rak 74"/>
            <p:cNvCxnSpPr/>
            <p:nvPr/>
          </p:nvCxnSpPr>
          <p:spPr>
            <a:xfrm>
              <a:off x="394316" y="3731755"/>
              <a:ext cx="5447961" cy="0"/>
            </a:xfrm>
            <a:prstGeom prst="line">
              <a:avLst/>
            </a:prstGeom>
            <a:ln w="38100">
              <a:solidFill>
                <a:srgbClr val="4982CA"/>
              </a:solidFill>
            </a:ln>
          </p:spPr>
          <p:style>
            <a:lnRef idx="1">
              <a:schemeClr val="accent1"/>
            </a:lnRef>
            <a:fillRef idx="0">
              <a:schemeClr val="accent1"/>
            </a:fillRef>
            <a:effectRef idx="0">
              <a:schemeClr val="accent1"/>
            </a:effectRef>
            <a:fontRef idx="minor">
              <a:schemeClr val="tx1"/>
            </a:fontRef>
          </p:style>
        </p:cxnSp>
      </p:grpSp>
      <p:grpSp>
        <p:nvGrpSpPr>
          <p:cNvPr id="89" name="Grupp 88"/>
          <p:cNvGrpSpPr/>
          <p:nvPr/>
        </p:nvGrpSpPr>
        <p:grpSpPr>
          <a:xfrm>
            <a:off x="7655119" y="2560132"/>
            <a:ext cx="3410779" cy="477054"/>
            <a:chOff x="394316" y="3068473"/>
            <a:chExt cx="5447961" cy="675316"/>
          </a:xfrm>
        </p:grpSpPr>
        <p:sp>
          <p:nvSpPr>
            <p:cNvPr id="90" name="textruta 89"/>
            <p:cNvSpPr txBox="1"/>
            <p:nvPr/>
          </p:nvSpPr>
          <p:spPr>
            <a:xfrm>
              <a:off x="394316" y="3068473"/>
              <a:ext cx="5244741" cy="675316"/>
            </a:xfrm>
            <a:prstGeom prst="rect">
              <a:avLst/>
            </a:prstGeom>
            <a:noFill/>
            <a:ln cap="flat">
              <a:noFill/>
            </a:ln>
            <a:effectLst/>
          </p:spPr>
          <p:txBody>
            <a:bodyPr wrap="square" lIns="180000" rtlCol="0">
              <a:spAutoFit/>
            </a:bodyPr>
            <a:lstStyle/>
            <a:p>
              <a:r>
                <a:rPr lang="sv-SE" sz="2500" b="1" dirty="0" err="1">
                  <a:solidFill>
                    <a:srgbClr val="4982CA"/>
                  </a:solidFill>
                  <a:latin typeface="Arial"/>
                  <a:cs typeface="Arial"/>
                </a:rPr>
                <a:t>Objectives</a:t>
              </a:r>
              <a:endParaRPr lang="sv-SE" sz="2500" b="1" dirty="0">
                <a:solidFill>
                  <a:srgbClr val="4982CA"/>
                </a:solidFill>
                <a:latin typeface="Arial"/>
                <a:cs typeface="Arial"/>
              </a:endParaRPr>
            </a:p>
          </p:txBody>
        </p:sp>
        <p:cxnSp>
          <p:nvCxnSpPr>
            <p:cNvPr id="91" name="Rak 90"/>
            <p:cNvCxnSpPr/>
            <p:nvPr/>
          </p:nvCxnSpPr>
          <p:spPr>
            <a:xfrm>
              <a:off x="394316" y="3098639"/>
              <a:ext cx="5447961" cy="0"/>
            </a:xfrm>
            <a:prstGeom prst="line">
              <a:avLst/>
            </a:prstGeom>
            <a:ln w="38100">
              <a:solidFill>
                <a:srgbClr val="4982CA"/>
              </a:solidFill>
            </a:ln>
          </p:spPr>
          <p:style>
            <a:lnRef idx="1">
              <a:schemeClr val="accent1"/>
            </a:lnRef>
            <a:fillRef idx="0">
              <a:schemeClr val="accent1"/>
            </a:fillRef>
            <a:effectRef idx="0">
              <a:schemeClr val="accent1"/>
            </a:effectRef>
            <a:fontRef idx="minor">
              <a:schemeClr val="tx1"/>
            </a:fontRef>
          </p:style>
        </p:cxnSp>
        <p:cxnSp>
          <p:nvCxnSpPr>
            <p:cNvPr id="92" name="Rak 91"/>
            <p:cNvCxnSpPr/>
            <p:nvPr/>
          </p:nvCxnSpPr>
          <p:spPr>
            <a:xfrm>
              <a:off x="394316" y="3731755"/>
              <a:ext cx="5447961" cy="0"/>
            </a:xfrm>
            <a:prstGeom prst="line">
              <a:avLst/>
            </a:prstGeom>
            <a:ln w="38100">
              <a:solidFill>
                <a:srgbClr val="4982CA"/>
              </a:solidFill>
            </a:ln>
          </p:spPr>
          <p:style>
            <a:lnRef idx="1">
              <a:schemeClr val="accent1"/>
            </a:lnRef>
            <a:fillRef idx="0">
              <a:schemeClr val="accent1"/>
            </a:fillRef>
            <a:effectRef idx="0">
              <a:schemeClr val="accent1"/>
            </a:effectRef>
            <a:fontRef idx="minor">
              <a:schemeClr val="tx1"/>
            </a:fontRef>
          </p:style>
        </p:cxnSp>
      </p:grpSp>
      <p:sp>
        <p:nvSpPr>
          <p:cNvPr id="93" name="textruta 92"/>
          <p:cNvSpPr txBox="1"/>
          <p:nvPr/>
        </p:nvSpPr>
        <p:spPr>
          <a:xfrm>
            <a:off x="7655119" y="3153104"/>
            <a:ext cx="3635953" cy="2792508"/>
          </a:xfrm>
          <a:prstGeom prst="rect">
            <a:avLst/>
          </a:prstGeom>
          <a:noFill/>
        </p:spPr>
        <p:txBody>
          <a:bodyPr wrap="square" lIns="25434" tIns="0" rIns="0" bIns="0" rtlCol="0">
            <a:noAutofit/>
          </a:bodyPr>
          <a:lstStyle/>
          <a:p>
            <a:pPr marL="285720" indent="-285720">
              <a:buFont typeface="Arial" panose="020B0604020202020204" pitchFamily="34" charset="0"/>
              <a:buChar char="•"/>
            </a:pPr>
            <a:r>
              <a:rPr lang="en-GB" sz="2200" dirty="0" smtClean="0">
                <a:latin typeface="Arial" panose="020B0604020202020204" pitchFamily="34" charset="0"/>
                <a:cs typeface="Arial" panose="020B0604020202020204" pitchFamily="34" charset="0"/>
              </a:rPr>
              <a:t>Do </a:t>
            </a:r>
            <a:r>
              <a:rPr lang="en-GB" sz="2200" dirty="0">
                <a:latin typeface="Arial" panose="020B0604020202020204" pitchFamily="34" charset="0"/>
                <a:cs typeface="Arial" panose="020B0604020202020204" pitchFamily="34" charset="0"/>
              </a:rPr>
              <a:t>the dolphins use the click loggers as landmarks?</a:t>
            </a:r>
          </a:p>
          <a:p>
            <a:pPr marL="285720" indent="-285720">
              <a:buFont typeface="Arial" panose="020B0604020202020204" pitchFamily="34" charset="0"/>
              <a:buChar char="•"/>
            </a:pPr>
            <a:r>
              <a:rPr lang="en-GB" sz="2200" dirty="0">
                <a:latin typeface="Arial" panose="020B0604020202020204" pitchFamily="34" charset="0"/>
                <a:cs typeface="Arial" panose="020B0604020202020204" pitchFamily="34" charset="0"/>
              </a:rPr>
              <a:t>Is the echolocation activity evenly distributed at night and during day-time?</a:t>
            </a:r>
          </a:p>
          <a:p>
            <a:pPr marL="285720" indent="-285720">
              <a:buFont typeface="Arial" panose="020B0604020202020204" pitchFamily="34" charset="0"/>
              <a:buChar char="•"/>
            </a:pPr>
            <a:r>
              <a:rPr lang="en-GB" sz="2200" dirty="0">
                <a:latin typeface="Arial" panose="020B0604020202020204" pitchFamily="34" charset="0"/>
                <a:cs typeface="Arial" panose="020B0604020202020204" pitchFamily="34" charset="0"/>
              </a:rPr>
              <a:t>Is the echolocation activity correlated to light levels?</a:t>
            </a:r>
          </a:p>
        </p:txBody>
      </p:sp>
      <p:grpSp>
        <p:nvGrpSpPr>
          <p:cNvPr id="94" name="Grupp 93"/>
          <p:cNvGrpSpPr/>
          <p:nvPr/>
        </p:nvGrpSpPr>
        <p:grpSpPr>
          <a:xfrm>
            <a:off x="11394863" y="2560132"/>
            <a:ext cx="3410777" cy="477054"/>
            <a:chOff x="394316" y="3068473"/>
            <a:chExt cx="5447961" cy="675316"/>
          </a:xfrm>
        </p:grpSpPr>
        <p:sp>
          <p:nvSpPr>
            <p:cNvPr id="95" name="textruta 94"/>
            <p:cNvSpPr txBox="1"/>
            <p:nvPr/>
          </p:nvSpPr>
          <p:spPr>
            <a:xfrm>
              <a:off x="394316" y="3068473"/>
              <a:ext cx="5244741" cy="675316"/>
            </a:xfrm>
            <a:prstGeom prst="rect">
              <a:avLst/>
            </a:prstGeom>
            <a:noFill/>
            <a:ln cap="flat">
              <a:noFill/>
            </a:ln>
            <a:effectLst/>
          </p:spPr>
          <p:txBody>
            <a:bodyPr wrap="square" lIns="180000" rtlCol="0">
              <a:spAutoFit/>
            </a:bodyPr>
            <a:lstStyle/>
            <a:p>
              <a:r>
                <a:rPr lang="sv-SE" sz="2500" b="1" dirty="0" err="1">
                  <a:solidFill>
                    <a:srgbClr val="4982CA"/>
                  </a:solidFill>
                  <a:latin typeface="Arial"/>
                  <a:cs typeface="Arial"/>
                </a:rPr>
                <a:t>Material&amp;Methods</a:t>
              </a:r>
              <a:endParaRPr lang="sv-SE" sz="2500" b="1" dirty="0">
                <a:solidFill>
                  <a:srgbClr val="4982CA"/>
                </a:solidFill>
                <a:latin typeface="Arial"/>
                <a:cs typeface="Arial"/>
              </a:endParaRPr>
            </a:p>
          </p:txBody>
        </p:sp>
        <p:cxnSp>
          <p:nvCxnSpPr>
            <p:cNvPr id="96" name="Rak 95"/>
            <p:cNvCxnSpPr/>
            <p:nvPr/>
          </p:nvCxnSpPr>
          <p:spPr>
            <a:xfrm>
              <a:off x="394316" y="3098639"/>
              <a:ext cx="5447961" cy="0"/>
            </a:xfrm>
            <a:prstGeom prst="line">
              <a:avLst/>
            </a:prstGeom>
            <a:ln w="38100">
              <a:solidFill>
                <a:srgbClr val="4982CA"/>
              </a:solidFill>
            </a:ln>
          </p:spPr>
          <p:style>
            <a:lnRef idx="1">
              <a:schemeClr val="accent1"/>
            </a:lnRef>
            <a:fillRef idx="0">
              <a:schemeClr val="accent1"/>
            </a:fillRef>
            <a:effectRef idx="0">
              <a:schemeClr val="accent1"/>
            </a:effectRef>
            <a:fontRef idx="minor">
              <a:schemeClr val="tx1"/>
            </a:fontRef>
          </p:style>
        </p:cxnSp>
        <p:cxnSp>
          <p:nvCxnSpPr>
            <p:cNvPr id="97" name="Rak 96"/>
            <p:cNvCxnSpPr/>
            <p:nvPr/>
          </p:nvCxnSpPr>
          <p:spPr>
            <a:xfrm>
              <a:off x="394316" y="3731755"/>
              <a:ext cx="5447961" cy="0"/>
            </a:xfrm>
            <a:prstGeom prst="line">
              <a:avLst/>
            </a:prstGeom>
            <a:ln w="38100">
              <a:solidFill>
                <a:srgbClr val="4982CA"/>
              </a:solidFill>
            </a:ln>
          </p:spPr>
          <p:style>
            <a:lnRef idx="1">
              <a:schemeClr val="accent1"/>
            </a:lnRef>
            <a:fillRef idx="0">
              <a:schemeClr val="accent1"/>
            </a:fillRef>
            <a:effectRef idx="0">
              <a:schemeClr val="accent1"/>
            </a:effectRef>
            <a:fontRef idx="minor">
              <a:schemeClr val="tx1"/>
            </a:fontRef>
          </p:style>
        </p:cxnSp>
      </p:grpSp>
      <p:sp>
        <p:nvSpPr>
          <p:cNvPr id="98" name="textruta 97"/>
          <p:cNvSpPr txBox="1"/>
          <p:nvPr/>
        </p:nvSpPr>
        <p:spPr>
          <a:xfrm>
            <a:off x="11394858" y="3175680"/>
            <a:ext cx="3608801" cy="2769932"/>
          </a:xfrm>
          <a:prstGeom prst="rect">
            <a:avLst/>
          </a:prstGeom>
          <a:noFill/>
        </p:spPr>
        <p:txBody>
          <a:bodyPr wrap="square" lIns="25434" tIns="0" rIns="0" bIns="0" rtlCol="0">
            <a:noAutofit/>
          </a:bodyPr>
          <a:lstStyle/>
          <a:p>
            <a:pPr>
              <a:lnSpc>
                <a:spcPct val="110000"/>
              </a:lnSpc>
            </a:pPr>
            <a:r>
              <a:rPr lang="en-GB" sz="2200" dirty="0">
                <a:latin typeface="Arial" panose="020B0604020202020204" pitchFamily="34" charset="0"/>
                <a:cs typeface="Arial" panose="020B0604020202020204" pitchFamily="34" charset="0"/>
              </a:rPr>
              <a:t>The click loggers </a:t>
            </a:r>
            <a:r>
              <a:rPr lang="en-GB" sz="2200" dirty="0" smtClean="0">
                <a:latin typeface="Arial" panose="020B0604020202020204" pitchFamily="34" charset="0"/>
                <a:cs typeface="Arial" panose="020B0604020202020204" pitchFamily="34" charset="0"/>
              </a:rPr>
              <a:t>were </a:t>
            </a:r>
            <a:r>
              <a:rPr lang="en-GB" sz="2200" dirty="0">
                <a:latin typeface="Arial" panose="020B0604020202020204" pitchFamily="34" charset="0"/>
                <a:cs typeface="Arial" panose="020B0604020202020204" pitchFamily="34" charset="0"/>
              </a:rPr>
              <a:t>suspended from the pool </a:t>
            </a:r>
            <a:r>
              <a:rPr lang="en-GB" sz="2200" dirty="0" smtClean="0">
                <a:latin typeface="Arial" panose="020B0604020202020204" pitchFamily="34" charset="0"/>
                <a:cs typeface="Arial" panose="020B0604020202020204" pitchFamily="34" charset="0"/>
              </a:rPr>
              <a:t>floor. Two </a:t>
            </a:r>
            <a:r>
              <a:rPr lang="en-GB" sz="2200" dirty="0">
                <a:latin typeface="Arial" panose="020B0604020202020204" pitchFamily="34" charset="0"/>
                <a:cs typeface="Arial" panose="020B0604020202020204" pitchFamily="34" charset="0"/>
              </a:rPr>
              <a:t>cameras recorded the behaviour of the dolphins for 12 hours a day. A roof camera documented the swimming </a:t>
            </a:r>
            <a:r>
              <a:rPr lang="en-GB" sz="2200" dirty="0" smtClean="0">
                <a:latin typeface="Arial" panose="020B0604020202020204" pitchFamily="34" charset="0"/>
                <a:cs typeface="Arial" panose="020B0604020202020204" pitchFamily="34" charset="0"/>
              </a:rPr>
              <a:t>patterns and </a:t>
            </a:r>
            <a:r>
              <a:rPr lang="en-GB" sz="2200" dirty="0">
                <a:latin typeface="Arial" panose="020B0604020202020204" pitchFamily="34" charset="0"/>
                <a:cs typeface="Arial" panose="020B0604020202020204" pitchFamily="34" charset="0"/>
              </a:rPr>
              <a:t>an underwater camera documented </a:t>
            </a:r>
            <a:r>
              <a:rPr lang="en-GB" sz="2200" dirty="0" smtClean="0">
                <a:latin typeface="Arial" panose="020B0604020202020204" pitchFamily="34" charset="0"/>
                <a:cs typeface="Arial" panose="020B0604020202020204" pitchFamily="34" charset="0"/>
              </a:rPr>
              <a:t>the interactions </a:t>
            </a:r>
            <a:r>
              <a:rPr lang="en-GB" sz="2200" dirty="0">
                <a:latin typeface="Arial" panose="020B0604020202020204" pitchFamily="34" charset="0"/>
                <a:cs typeface="Arial" panose="020B0604020202020204" pitchFamily="34" charset="0"/>
              </a:rPr>
              <a:t>with some of the loggers</a:t>
            </a:r>
            <a:r>
              <a:rPr lang="en-GB" sz="1500" dirty="0">
                <a:latin typeface="Arial" panose="020B0604020202020204" pitchFamily="34" charset="0"/>
                <a:cs typeface="Arial" panose="020B0604020202020204" pitchFamily="34" charset="0"/>
              </a:rPr>
              <a:t>.</a:t>
            </a:r>
            <a:endParaRPr lang="sv-SE" sz="1500" dirty="0">
              <a:latin typeface="Arial" panose="020B0604020202020204" pitchFamily="34" charset="0"/>
              <a:cs typeface="Arial" panose="020B0604020202020204" pitchFamily="34" charset="0"/>
            </a:endParaRPr>
          </a:p>
        </p:txBody>
      </p:sp>
      <p:grpSp>
        <p:nvGrpSpPr>
          <p:cNvPr id="99" name="Grupp 98"/>
          <p:cNvGrpSpPr/>
          <p:nvPr/>
        </p:nvGrpSpPr>
        <p:grpSpPr>
          <a:xfrm>
            <a:off x="7475957" y="6913865"/>
            <a:ext cx="7198803" cy="541910"/>
            <a:chOff x="333611" y="4399868"/>
            <a:chExt cx="5498562" cy="767126"/>
          </a:xfrm>
        </p:grpSpPr>
        <p:sp>
          <p:nvSpPr>
            <p:cNvPr id="100" name="textruta 99"/>
            <p:cNvSpPr txBox="1"/>
            <p:nvPr/>
          </p:nvSpPr>
          <p:spPr>
            <a:xfrm>
              <a:off x="394316" y="4409966"/>
              <a:ext cx="5244741" cy="675316"/>
            </a:xfrm>
            <a:prstGeom prst="rect">
              <a:avLst/>
            </a:prstGeom>
            <a:noFill/>
            <a:ln cap="flat">
              <a:noFill/>
            </a:ln>
            <a:effectLst/>
          </p:spPr>
          <p:txBody>
            <a:bodyPr wrap="square" lIns="180000" rtlCol="0">
              <a:spAutoFit/>
            </a:bodyPr>
            <a:lstStyle/>
            <a:p>
              <a:r>
                <a:rPr lang="sv-SE" sz="2500" b="1" dirty="0" err="1">
                  <a:solidFill>
                    <a:srgbClr val="4982CA"/>
                  </a:solidFill>
                  <a:latin typeface="Arial"/>
                  <a:cs typeface="Arial"/>
                </a:rPr>
                <a:t>Results</a:t>
              </a:r>
              <a:endParaRPr lang="sv-SE" sz="2500" b="1" dirty="0">
                <a:solidFill>
                  <a:srgbClr val="4982CA"/>
                </a:solidFill>
                <a:latin typeface="Arial"/>
                <a:cs typeface="Arial"/>
              </a:endParaRPr>
            </a:p>
          </p:txBody>
        </p:sp>
        <p:cxnSp>
          <p:nvCxnSpPr>
            <p:cNvPr id="101" name="Rak 100"/>
            <p:cNvCxnSpPr/>
            <p:nvPr/>
          </p:nvCxnSpPr>
          <p:spPr>
            <a:xfrm>
              <a:off x="333611" y="4399868"/>
              <a:ext cx="5447961" cy="0"/>
            </a:xfrm>
            <a:prstGeom prst="line">
              <a:avLst/>
            </a:prstGeom>
            <a:ln w="38100">
              <a:solidFill>
                <a:srgbClr val="4982CA"/>
              </a:solidFill>
            </a:ln>
          </p:spPr>
          <p:style>
            <a:lnRef idx="1">
              <a:schemeClr val="accent1"/>
            </a:lnRef>
            <a:fillRef idx="0">
              <a:schemeClr val="accent1"/>
            </a:fillRef>
            <a:effectRef idx="0">
              <a:schemeClr val="accent1"/>
            </a:effectRef>
            <a:fontRef idx="minor">
              <a:schemeClr val="tx1"/>
            </a:fontRef>
          </p:style>
        </p:cxnSp>
        <p:cxnSp>
          <p:nvCxnSpPr>
            <p:cNvPr id="102" name="Rak 101"/>
            <p:cNvCxnSpPr/>
            <p:nvPr/>
          </p:nvCxnSpPr>
          <p:spPr>
            <a:xfrm>
              <a:off x="384212" y="5166994"/>
              <a:ext cx="5447961" cy="0"/>
            </a:xfrm>
            <a:prstGeom prst="line">
              <a:avLst/>
            </a:prstGeom>
            <a:ln w="38100">
              <a:solidFill>
                <a:srgbClr val="4982CA"/>
              </a:solidFill>
            </a:ln>
          </p:spPr>
          <p:style>
            <a:lnRef idx="1">
              <a:schemeClr val="accent1"/>
            </a:lnRef>
            <a:fillRef idx="0">
              <a:schemeClr val="accent1"/>
            </a:fillRef>
            <a:effectRef idx="0">
              <a:schemeClr val="accent1"/>
            </a:effectRef>
            <a:fontRef idx="minor">
              <a:schemeClr val="tx1"/>
            </a:fontRef>
          </p:style>
        </p:cxnSp>
      </p:grpSp>
      <p:sp>
        <p:nvSpPr>
          <p:cNvPr id="105" name="Rektangel 104"/>
          <p:cNvSpPr/>
          <p:nvPr/>
        </p:nvSpPr>
        <p:spPr>
          <a:xfrm>
            <a:off x="152993" y="13715144"/>
            <a:ext cx="7207871" cy="6452942"/>
          </a:xfrm>
          <a:prstGeom prst="rect">
            <a:avLst/>
          </a:prstGeom>
          <a:solidFill>
            <a:srgbClr val="704592">
              <a:alpha val="25000"/>
            </a:srgbClr>
          </a:solidFill>
          <a:ln>
            <a:noFill/>
          </a:ln>
          <a:effectLst>
            <a:outerShdw blurRad="40005" dist="50800" dir="5640000" sx="101000" sy="101000" algn="tl" rotWithShape="0">
              <a:srgbClr val="000000">
                <a:alpha val="36000"/>
              </a:srgbClr>
            </a:outerShdw>
          </a:effectLst>
        </p:spPr>
        <p:style>
          <a:lnRef idx="1">
            <a:schemeClr val="accent1"/>
          </a:lnRef>
          <a:fillRef idx="3">
            <a:schemeClr val="accent1"/>
          </a:fillRef>
          <a:effectRef idx="2">
            <a:schemeClr val="accent1"/>
          </a:effectRef>
          <a:fontRef idx="minor">
            <a:schemeClr val="lt1"/>
          </a:fontRef>
        </p:style>
        <p:txBody>
          <a:bodyPr lIns="64600" tIns="32299" rIns="64600" bIns="32299" rtlCol="0" anchor="ctr"/>
          <a:lstStyle/>
          <a:p>
            <a:pPr algn="ctr"/>
            <a:endParaRPr lang="sv-SE"/>
          </a:p>
        </p:txBody>
      </p:sp>
      <p:grpSp>
        <p:nvGrpSpPr>
          <p:cNvPr id="110" name="Grupp 109"/>
          <p:cNvGrpSpPr/>
          <p:nvPr/>
        </p:nvGrpSpPr>
        <p:grpSpPr>
          <a:xfrm>
            <a:off x="238666" y="13177177"/>
            <a:ext cx="7143495" cy="477054"/>
            <a:chOff x="394316" y="3068473"/>
            <a:chExt cx="5447961" cy="675316"/>
          </a:xfrm>
        </p:grpSpPr>
        <p:sp>
          <p:nvSpPr>
            <p:cNvPr id="111" name="textruta 110"/>
            <p:cNvSpPr txBox="1"/>
            <p:nvPr/>
          </p:nvSpPr>
          <p:spPr>
            <a:xfrm>
              <a:off x="394316" y="3068473"/>
              <a:ext cx="5244741" cy="675316"/>
            </a:xfrm>
            <a:prstGeom prst="rect">
              <a:avLst/>
            </a:prstGeom>
            <a:noFill/>
            <a:ln cap="flat">
              <a:noFill/>
            </a:ln>
            <a:effectLst/>
          </p:spPr>
          <p:txBody>
            <a:bodyPr wrap="square" lIns="180000" rtlCol="0">
              <a:spAutoFit/>
            </a:bodyPr>
            <a:lstStyle/>
            <a:p>
              <a:r>
                <a:rPr lang="sv-SE" sz="2500" b="1" dirty="0" err="1">
                  <a:solidFill>
                    <a:srgbClr val="4982CA"/>
                  </a:solidFill>
                  <a:latin typeface="Arial"/>
                  <a:cs typeface="Arial"/>
                </a:rPr>
                <a:t>Conclusions</a:t>
              </a:r>
              <a:endParaRPr lang="sv-SE" sz="2500" b="1" dirty="0">
                <a:solidFill>
                  <a:srgbClr val="4982CA"/>
                </a:solidFill>
                <a:latin typeface="Arial"/>
                <a:cs typeface="Arial"/>
              </a:endParaRPr>
            </a:p>
          </p:txBody>
        </p:sp>
        <p:cxnSp>
          <p:nvCxnSpPr>
            <p:cNvPr id="112" name="Rak 111"/>
            <p:cNvCxnSpPr/>
            <p:nvPr/>
          </p:nvCxnSpPr>
          <p:spPr>
            <a:xfrm>
              <a:off x="394316" y="3098639"/>
              <a:ext cx="5447961" cy="0"/>
            </a:xfrm>
            <a:prstGeom prst="line">
              <a:avLst/>
            </a:prstGeom>
            <a:ln w="38100">
              <a:solidFill>
                <a:srgbClr val="4982CA"/>
              </a:solidFill>
            </a:ln>
          </p:spPr>
          <p:style>
            <a:lnRef idx="1">
              <a:schemeClr val="accent1"/>
            </a:lnRef>
            <a:fillRef idx="0">
              <a:schemeClr val="accent1"/>
            </a:fillRef>
            <a:effectRef idx="0">
              <a:schemeClr val="accent1"/>
            </a:effectRef>
            <a:fontRef idx="minor">
              <a:schemeClr val="tx1"/>
            </a:fontRef>
          </p:style>
        </p:cxnSp>
        <p:cxnSp>
          <p:nvCxnSpPr>
            <p:cNvPr id="113" name="Rak 112"/>
            <p:cNvCxnSpPr/>
            <p:nvPr/>
          </p:nvCxnSpPr>
          <p:spPr>
            <a:xfrm>
              <a:off x="394316" y="3731755"/>
              <a:ext cx="5447961" cy="0"/>
            </a:xfrm>
            <a:prstGeom prst="line">
              <a:avLst/>
            </a:prstGeom>
            <a:ln w="38100">
              <a:solidFill>
                <a:srgbClr val="4982CA"/>
              </a:solidFill>
            </a:ln>
          </p:spPr>
          <p:style>
            <a:lnRef idx="1">
              <a:schemeClr val="accent1"/>
            </a:lnRef>
            <a:fillRef idx="0">
              <a:schemeClr val="accent1"/>
            </a:fillRef>
            <a:effectRef idx="0">
              <a:schemeClr val="accent1"/>
            </a:effectRef>
            <a:fontRef idx="minor">
              <a:schemeClr val="tx1"/>
            </a:fontRef>
          </p:style>
        </p:cxnSp>
      </p:grpSp>
      <p:sp>
        <p:nvSpPr>
          <p:cNvPr id="51" name="Rektangel 50"/>
          <p:cNvSpPr/>
          <p:nvPr/>
        </p:nvSpPr>
        <p:spPr>
          <a:xfrm>
            <a:off x="7477179" y="14996159"/>
            <a:ext cx="7526480" cy="5320145"/>
          </a:xfrm>
          <a:prstGeom prst="rect">
            <a:avLst/>
          </a:prstGeom>
        </p:spPr>
        <p:style>
          <a:lnRef idx="1">
            <a:schemeClr val="accent1"/>
          </a:lnRef>
          <a:fillRef idx="3">
            <a:schemeClr val="accent1"/>
          </a:fillRef>
          <a:effectRef idx="2">
            <a:schemeClr val="accent1"/>
          </a:effectRef>
          <a:fontRef idx="minor">
            <a:schemeClr val="lt1"/>
          </a:fontRef>
        </p:style>
        <p:txBody>
          <a:bodyPr lIns="64600" tIns="32299" rIns="64600" bIns="32299" rtlCol="0" anchor="ctr"/>
          <a:lstStyle/>
          <a:p>
            <a:pPr algn="ctr"/>
            <a:endParaRPr lang="sv-SE"/>
          </a:p>
        </p:txBody>
      </p:sp>
      <p:graphicFrame>
        <p:nvGraphicFramePr>
          <p:cNvPr id="46" name="Chart 45"/>
          <p:cNvGraphicFramePr/>
          <p:nvPr>
            <p:extLst>
              <p:ext uri="{D42A27DB-BD31-4B8C-83A1-F6EECF244321}">
                <p14:modId xmlns:p14="http://schemas.microsoft.com/office/powerpoint/2010/main" val="1740320683"/>
              </p:ext>
            </p:extLst>
          </p:nvPr>
        </p:nvGraphicFramePr>
        <p:xfrm>
          <a:off x="10041002" y="7642662"/>
          <a:ext cx="4962658" cy="2929811"/>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49" name="Chart 48"/>
          <p:cNvGraphicFramePr/>
          <p:nvPr>
            <p:extLst>
              <p:ext uri="{D42A27DB-BD31-4B8C-83A1-F6EECF244321}">
                <p14:modId xmlns:p14="http://schemas.microsoft.com/office/powerpoint/2010/main" val="410731774"/>
              </p:ext>
            </p:extLst>
          </p:nvPr>
        </p:nvGraphicFramePr>
        <p:xfrm>
          <a:off x="7655119" y="10572474"/>
          <a:ext cx="7467406" cy="3259904"/>
        </p:xfrm>
        <a:graphic>
          <a:graphicData uri="http://schemas.openxmlformats.org/drawingml/2006/chart">
            <c:chart xmlns:c="http://schemas.openxmlformats.org/drawingml/2006/chart" xmlns:r="http://schemas.openxmlformats.org/officeDocument/2006/relationships" r:id="rId9"/>
          </a:graphicData>
        </a:graphic>
      </p:graphicFrame>
      <p:pic>
        <p:nvPicPr>
          <p:cNvPr id="7" name="Picture 2"/>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4790" b="100000" l="0" r="100000">
                        <a14:foregroundMark x1="54460" y1="37126" x2="54460" y2="37126"/>
                        <a14:foregroundMark x1="50704" y1="14371" x2="50704" y2="14371"/>
                        <a14:foregroundMark x1="48826" y1="61677" x2="48826" y2="61677"/>
                        <a14:foregroundMark x1="48826" y1="61677" x2="48826" y2="61677"/>
                        <a14:foregroundMark x1="39437" y1="60479" x2="39437" y2="60479"/>
                      </a14:backgroundRemoval>
                    </a14:imgEffect>
                  </a14:imgLayer>
                </a14:imgProps>
              </a:ext>
              <a:ext uri="{28A0092B-C50C-407E-A947-70E740481C1C}">
                <a14:useLocalDpi xmlns:a14="http://schemas.microsoft.com/office/drawing/2010/main" val="0"/>
              </a:ext>
            </a:extLst>
          </a:blip>
          <a:srcRect/>
          <a:stretch>
            <a:fillRect/>
          </a:stretch>
        </p:blipFill>
        <p:spPr bwMode="auto">
          <a:xfrm>
            <a:off x="13064437" y="1182858"/>
            <a:ext cx="1577686" cy="1236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0623" y="287598"/>
            <a:ext cx="1699188" cy="1967918"/>
          </a:xfrm>
          <a:prstGeom prst="rect">
            <a:avLst/>
          </a:prstGeom>
        </p:spPr>
      </p:pic>
      <p:pic>
        <p:nvPicPr>
          <p:cNvPr id="9" name="Picture 8"/>
          <p:cNvPicPr>
            <a:picLocks noChangeAspect="1"/>
          </p:cNvPicPr>
          <p:nvPr/>
        </p:nvPicPr>
        <p:blipFill rotWithShape="1">
          <a:blip r:embed="rId13">
            <a:extLst>
              <a:ext uri="{28A0092B-C50C-407E-A947-70E740481C1C}">
                <a14:useLocalDpi xmlns:a14="http://schemas.microsoft.com/office/drawing/2010/main" val="0"/>
              </a:ext>
            </a:extLst>
          </a:blip>
          <a:srcRect l="25334"/>
          <a:stretch/>
        </p:blipFill>
        <p:spPr>
          <a:xfrm>
            <a:off x="300774" y="7398328"/>
            <a:ext cx="6944832" cy="5257430"/>
          </a:xfrm>
          <a:prstGeom prst="rect">
            <a:avLst/>
          </a:prstGeom>
        </p:spPr>
      </p:pic>
      <p:sp>
        <p:nvSpPr>
          <p:cNvPr id="10" name="TextBox 9"/>
          <p:cNvSpPr txBox="1"/>
          <p:nvPr/>
        </p:nvSpPr>
        <p:spPr>
          <a:xfrm>
            <a:off x="244604" y="12655758"/>
            <a:ext cx="6947133" cy="759946"/>
          </a:xfrm>
          <a:prstGeom prst="rect">
            <a:avLst/>
          </a:prstGeom>
          <a:noFill/>
        </p:spPr>
        <p:txBody>
          <a:bodyPr wrap="square" lIns="35996" tIns="0" rIns="0" bIns="0" rtlCol="0" anchor="ctr">
            <a:noAutofit/>
          </a:bodyPr>
          <a:lstStyle/>
          <a:p>
            <a:pPr>
              <a:lnSpc>
                <a:spcPct val="110000"/>
              </a:lnSpc>
            </a:pPr>
            <a:r>
              <a:rPr lang="en-GB" sz="2000" dirty="0">
                <a:latin typeface="Arial" panose="020B0604020202020204" pitchFamily="34" charset="0"/>
                <a:cs typeface="Arial" panose="020B0604020202020204" pitchFamily="34" charset="0"/>
              </a:rPr>
              <a:t>Fig.1 Dolphins exploring  a newly introduced </a:t>
            </a:r>
            <a:r>
              <a:rPr lang="en-GB" sz="2000" dirty="0" smtClean="0">
                <a:latin typeface="Arial" panose="020B0604020202020204" pitchFamily="34" charset="0"/>
                <a:cs typeface="Arial" panose="020B0604020202020204" pitchFamily="34" charset="0"/>
              </a:rPr>
              <a:t>CPOD.</a:t>
            </a:r>
            <a:endParaRPr lang="en-GB" sz="1500" dirty="0">
              <a:latin typeface="Arial" panose="020B0604020202020204" pitchFamily="34" charset="0"/>
              <a:cs typeface="Arial" panose="020B0604020202020204" pitchFamily="34" charset="0"/>
            </a:endParaRPr>
          </a:p>
        </p:txBody>
      </p:sp>
      <p:sp>
        <p:nvSpPr>
          <p:cNvPr id="11" name="TextBox 10"/>
          <p:cNvSpPr txBox="1"/>
          <p:nvPr/>
        </p:nvSpPr>
        <p:spPr>
          <a:xfrm>
            <a:off x="7542205" y="7642662"/>
            <a:ext cx="2312910" cy="2758212"/>
          </a:xfrm>
          <a:prstGeom prst="rect">
            <a:avLst/>
          </a:prstGeom>
          <a:noFill/>
        </p:spPr>
        <p:txBody>
          <a:bodyPr wrap="square" lIns="35996" tIns="0" rIns="0" bIns="0" rtlCol="0">
            <a:noAutofit/>
          </a:bodyPr>
          <a:lstStyle/>
          <a:p>
            <a:pPr>
              <a:lnSpc>
                <a:spcPct val="110000"/>
              </a:lnSpc>
            </a:pPr>
            <a:r>
              <a:rPr lang="en-GB" sz="2000" dirty="0" smtClean="0">
                <a:latin typeface="Arial¨"/>
                <a:cs typeface="Times"/>
              </a:rPr>
              <a:t>Fig 2. A clear diel pattern is found in echolocation activity, with most clicks recorded between midnight and early morning</a:t>
            </a:r>
            <a:endParaRPr lang="en-GB" sz="2000" dirty="0">
              <a:latin typeface="Arial¨"/>
              <a:cs typeface="Times"/>
            </a:endParaRPr>
          </a:p>
        </p:txBody>
      </p:sp>
      <p:sp>
        <p:nvSpPr>
          <p:cNvPr id="12" name="TextBox 11"/>
          <p:cNvSpPr txBox="1"/>
          <p:nvPr/>
        </p:nvSpPr>
        <p:spPr>
          <a:xfrm>
            <a:off x="7655119" y="13578950"/>
            <a:ext cx="7084115" cy="824176"/>
          </a:xfrm>
          <a:prstGeom prst="rect">
            <a:avLst/>
          </a:prstGeom>
          <a:noFill/>
        </p:spPr>
        <p:txBody>
          <a:bodyPr wrap="square" lIns="35996" tIns="0" rIns="0" bIns="0" rtlCol="0">
            <a:noAutofit/>
          </a:bodyPr>
          <a:lstStyle/>
          <a:p>
            <a:pPr>
              <a:lnSpc>
                <a:spcPct val="110000"/>
              </a:lnSpc>
            </a:pPr>
            <a:r>
              <a:rPr lang="en-GB" sz="2000" dirty="0">
                <a:latin typeface="Arial¨"/>
                <a:cs typeface="Times"/>
              </a:rPr>
              <a:t>Fig. 3 A typical diel pattern in echolocation activity (clx / h) during two weeks, one in August/September and one in </a:t>
            </a:r>
            <a:r>
              <a:rPr lang="en-GB" sz="2000" dirty="0" smtClean="0">
                <a:latin typeface="Arial¨"/>
                <a:cs typeface="Times"/>
              </a:rPr>
              <a:t>October. Season </a:t>
            </a:r>
            <a:r>
              <a:rPr lang="en-GB" sz="2000" dirty="0">
                <a:latin typeface="Arial¨"/>
                <a:cs typeface="Times"/>
              </a:rPr>
              <a:t>and daylight hours do not seem to affect the diel pattern.</a:t>
            </a:r>
          </a:p>
        </p:txBody>
      </p:sp>
      <p:pic>
        <p:nvPicPr>
          <p:cNvPr id="1027" name="Picture 3"/>
          <p:cNvPicPr>
            <a:picLocks noChangeAspect="1" noChangeArrowheads="1"/>
          </p:cNvPicPr>
          <p:nvPr/>
        </p:nvPicPr>
        <p:blipFill rotWithShape="1">
          <a:blip r:embed="rId14">
            <a:extLst>
              <a:ext uri="{28A0092B-C50C-407E-A947-70E740481C1C}">
                <a14:useLocalDpi xmlns:a14="http://schemas.microsoft.com/office/drawing/2010/main" val="0"/>
              </a:ext>
            </a:extLst>
          </a:blip>
          <a:srcRect l="39361" t="42610" r="13602" b="21037"/>
          <a:stretch/>
        </p:blipFill>
        <p:spPr bwMode="auto">
          <a:xfrm>
            <a:off x="7557561" y="15145789"/>
            <a:ext cx="7316856" cy="335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7681990" y="18608488"/>
            <a:ext cx="6812680" cy="1029924"/>
          </a:xfrm>
          <a:prstGeom prst="rect">
            <a:avLst/>
          </a:prstGeom>
          <a:noFill/>
        </p:spPr>
        <p:txBody>
          <a:bodyPr wrap="square" lIns="35996" tIns="0" rIns="0" bIns="0" rtlCol="0">
            <a:noAutofit/>
          </a:bodyPr>
          <a:lstStyle/>
          <a:p>
            <a:pPr>
              <a:lnSpc>
                <a:spcPct val="110000"/>
              </a:lnSpc>
            </a:pPr>
            <a:r>
              <a:rPr lang="en-GB" sz="2000" dirty="0">
                <a:latin typeface="Arial¨"/>
                <a:cs typeface="Times"/>
              </a:rPr>
              <a:t>Fig. 4  Inter-click interval (ICI) in a 3 sec long click train during an approach towards a PCL. The ICI is decreasing during the approach indicating a “lock-on-target” – the dolphins waited for the echo  to arrive before emitting the next click</a:t>
            </a:r>
            <a:r>
              <a:rPr lang="en-GB" sz="1500" dirty="0">
                <a:latin typeface="Arial¨"/>
                <a:cs typeface="Times"/>
              </a:rPr>
              <a:t>. </a:t>
            </a:r>
          </a:p>
        </p:txBody>
      </p:sp>
      <p:sp>
        <p:nvSpPr>
          <p:cNvPr id="114" name="textruta 113"/>
          <p:cNvSpPr txBox="1"/>
          <p:nvPr/>
        </p:nvSpPr>
        <p:spPr>
          <a:xfrm>
            <a:off x="179588" y="13657383"/>
            <a:ext cx="7202573" cy="6658921"/>
          </a:xfrm>
          <a:prstGeom prst="rect">
            <a:avLst/>
          </a:prstGeom>
          <a:noFill/>
        </p:spPr>
        <p:txBody>
          <a:bodyPr wrap="square" lIns="25434" tIns="0" rIns="0" bIns="0" numCol="2" spcCol="254350" rtlCol="0">
            <a:noAutofit/>
          </a:bodyPr>
          <a:lstStyle/>
          <a:p>
            <a:pPr marL="242249" indent="-242249">
              <a:lnSpc>
                <a:spcPct val="120000"/>
              </a:lnSpc>
              <a:buFont typeface="Arial"/>
              <a:buChar char="•"/>
            </a:pPr>
            <a:r>
              <a:rPr lang="en-US" sz="2400" dirty="0" smtClean="0">
                <a:latin typeface="Arial"/>
                <a:cs typeface="Arial"/>
              </a:rPr>
              <a:t>Most </a:t>
            </a:r>
            <a:r>
              <a:rPr lang="en-US" sz="2400" dirty="0">
                <a:latin typeface="Arial"/>
                <a:cs typeface="Arial"/>
              </a:rPr>
              <a:t>clicks were recorded between midnight and 6 AM, with peaks reaching over 50,000 clicks/hour per logger. </a:t>
            </a:r>
          </a:p>
          <a:p>
            <a:pPr marL="242249" indent="-242249">
              <a:lnSpc>
                <a:spcPct val="120000"/>
              </a:lnSpc>
              <a:buFont typeface="Arial"/>
              <a:buChar char="•"/>
            </a:pPr>
            <a:r>
              <a:rPr lang="en-US" sz="2400" dirty="0">
                <a:latin typeface="Arial"/>
                <a:cs typeface="Arial"/>
              </a:rPr>
              <a:t>Echolocation activity dropped throughout the day and reached the lowest point between 6PM and </a:t>
            </a:r>
            <a:r>
              <a:rPr lang="en-US" sz="2400" dirty="0" smtClean="0">
                <a:latin typeface="Arial"/>
                <a:cs typeface="Arial"/>
              </a:rPr>
              <a:t>midnight.</a:t>
            </a:r>
          </a:p>
          <a:p>
            <a:pPr marL="242249" indent="-242249">
              <a:lnSpc>
                <a:spcPct val="120000"/>
              </a:lnSpc>
              <a:buFont typeface="Arial"/>
              <a:buChar char="•"/>
            </a:pPr>
            <a:r>
              <a:rPr lang="en-US" sz="2400" dirty="0" smtClean="0">
                <a:latin typeface="Arial"/>
                <a:cs typeface="Arial"/>
              </a:rPr>
              <a:t>During </a:t>
            </a:r>
            <a:r>
              <a:rPr lang="en-US" sz="2400" dirty="0">
                <a:latin typeface="Arial"/>
                <a:cs typeface="Arial"/>
              </a:rPr>
              <a:t>rest, only occasional clicks were recorded, indicating limited </a:t>
            </a:r>
            <a:r>
              <a:rPr lang="en-US" sz="2400" dirty="0" smtClean="0">
                <a:latin typeface="Arial"/>
                <a:cs typeface="Arial"/>
              </a:rPr>
              <a:t>use </a:t>
            </a:r>
            <a:r>
              <a:rPr lang="en-US" sz="2400" dirty="0">
                <a:latin typeface="Arial"/>
                <a:cs typeface="Arial"/>
              </a:rPr>
              <a:t>of landmarks.</a:t>
            </a:r>
          </a:p>
          <a:p>
            <a:pPr marL="242249" indent="-242249">
              <a:lnSpc>
                <a:spcPct val="120000"/>
              </a:lnSpc>
              <a:buFont typeface="Arial"/>
              <a:buChar char="•"/>
            </a:pPr>
            <a:r>
              <a:rPr lang="en-US" sz="2400" dirty="0" smtClean="0">
                <a:latin typeface="Arial"/>
                <a:cs typeface="Arial"/>
              </a:rPr>
              <a:t>Season does not seem to have an </a:t>
            </a:r>
            <a:r>
              <a:rPr lang="en-US" sz="2400" dirty="0">
                <a:latin typeface="Arial"/>
                <a:cs typeface="Arial"/>
              </a:rPr>
              <a:t>effect on the diel patterns.</a:t>
            </a:r>
          </a:p>
          <a:p>
            <a:pPr marL="242249" indent="-242249">
              <a:lnSpc>
                <a:spcPct val="120000"/>
              </a:lnSpc>
              <a:buFont typeface="Arial"/>
              <a:buChar char="•"/>
            </a:pPr>
            <a:r>
              <a:rPr lang="en-US" sz="2400" dirty="0">
                <a:latin typeface="Arial"/>
                <a:cs typeface="Arial"/>
              </a:rPr>
              <a:t>More time was spent and more clicks were recorded in the deeper area of the pool.</a:t>
            </a:r>
          </a:p>
          <a:p>
            <a:pPr marL="242249" indent="-242249">
              <a:lnSpc>
                <a:spcPct val="120000"/>
              </a:lnSpc>
              <a:buFont typeface="Arial"/>
              <a:buChar char="•"/>
            </a:pPr>
            <a:r>
              <a:rPr lang="en-US" sz="2400" dirty="0" smtClean="0">
                <a:latin typeface="Arial"/>
                <a:cs typeface="Arial"/>
              </a:rPr>
              <a:t>The </a:t>
            </a:r>
            <a:r>
              <a:rPr lang="en-US" sz="2400" dirty="0">
                <a:latin typeface="Arial"/>
                <a:cs typeface="Arial"/>
              </a:rPr>
              <a:t>number of logged clicks dropped over 3 weeks after which it leveled at an average of around 5000 clicks/hour per day and logger.</a:t>
            </a:r>
          </a:p>
        </p:txBody>
      </p:sp>
    </p:spTree>
    <p:extLst>
      <p:ext uri="{BB962C8B-B14F-4D97-AF65-F5344CB8AC3E}">
        <p14:creationId xmlns:p14="http://schemas.microsoft.com/office/powerpoint/2010/main" val="41001668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6130" r="30403"/>
          <a:stretch/>
        </p:blipFill>
        <p:spPr bwMode="auto">
          <a:xfrm>
            <a:off x="0" y="0"/>
            <a:ext cx="15122525" cy="2138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2550695" y="1"/>
            <a:ext cx="12571830" cy="3368841"/>
          </a:xfrm>
          <a:prstGeom prst="roundRect">
            <a:avLst/>
          </a:prstGeom>
          <a:solidFill>
            <a:schemeClr val="tx2">
              <a:lumMod val="20000"/>
              <a:lumOff val="80000"/>
              <a:alpha val="78000"/>
            </a:schemeClr>
          </a:solidFill>
        </p:spPr>
        <p:style>
          <a:lnRef idx="1">
            <a:schemeClr val="accent1"/>
          </a:lnRef>
          <a:fillRef idx="3">
            <a:schemeClr val="accent1"/>
          </a:fillRef>
          <a:effectRef idx="2">
            <a:schemeClr val="accent1"/>
          </a:effectRef>
          <a:fontRef idx="minor">
            <a:schemeClr val="lt1"/>
          </a:fontRef>
        </p:style>
        <p:txBody>
          <a:bodyPr rtlCol="0" anchor="ctr"/>
          <a:lstStyle/>
          <a:p>
            <a:pPr lvl="0"/>
            <a:r>
              <a:rPr lang="en-GB" sz="3600" b="1" dirty="0">
                <a:solidFill>
                  <a:prstClr val="black"/>
                </a:solidFill>
              </a:rPr>
              <a:t>The importance of acoustic enrichment in </a:t>
            </a:r>
            <a:r>
              <a:rPr lang="en-GB" sz="3600" b="1" dirty="0" smtClean="0">
                <a:solidFill>
                  <a:prstClr val="black"/>
                </a:solidFill>
              </a:rPr>
              <a:t>bottlenose </a:t>
            </a:r>
          </a:p>
          <a:p>
            <a:pPr lvl="0"/>
            <a:r>
              <a:rPr lang="en-GB" sz="3600" b="1" dirty="0" smtClean="0">
                <a:solidFill>
                  <a:prstClr val="black"/>
                </a:solidFill>
              </a:rPr>
              <a:t>dolphins </a:t>
            </a:r>
            <a:r>
              <a:rPr lang="en-GB" sz="3600" b="1" i="1" dirty="0">
                <a:solidFill>
                  <a:prstClr val="black"/>
                </a:solidFill>
              </a:rPr>
              <a:t>(</a:t>
            </a:r>
            <a:r>
              <a:rPr lang="en-GB" sz="3600" b="1" i="1" dirty="0" err="1">
                <a:solidFill>
                  <a:prstClr val="black"/>
                </a:solidFill>
              </a:rPr>
              <a:t>Tursiops</a:t>
            </a:r>
            <a:r>
              <a:rPr lang="en-GB" sz="3600" b="1" i="1" dirty="0">
                <a:solidFill>
                  <a:prstClr val="black"/>
                </a:solidFill>
              </a:rPr>
              <a:t> </a:t>
            </a:r>
            <a:r>
              <a:rPr lang="en-GB" sz="3600" b="1" i="1" dirty="0" err="1">
                <a:solidFill>
                  <a:prstClr val="black"/>
                </a:solidFill>
              </a:rPr>
              <a:t>truncatus</a:t>
            </a:r>
            <a:r>
              <a:rPr lang="en-GB" sz="3600" b="1" i="1" dirty="0">
                <a:solidFill>
                  <a:prstClr val="black"/>
                </a:solidFill>
              </a:rPr>
              <a:t>) </a:t>
            </a:r>
            <a:r>
              <a:rPr lang="en-GB" sz="3600" b="1" dirty="0">
                <a:solidFill>
                  <a:prstClr val="black"/>
                </a:solidFill>
              </a:rPr>
              <a:t>in human care.  </a:t>
            </a:r>
            <a:endParaRPr lang="en-GB" sz="3600" b="1" dirty="0" smtClean="0">
              <a:solidFill>
                <a:prstClr val="black"/>
              </a:solidFill>
            </a:endParaRPr>
          </a:p>
          <a:p>
            <a:pPr lvl="0"/>
            <a:endParaRPr lang="en-GB" sz="3600" b="1" i="1" dirty="0">
              <a:solidFill>
                <a:prstClr val="black"/>
              </a:solidFill>
              <a:latin typeface="Arial¨"/>
              <a:cs typeface="Arial¨"/>
            </a:endParaRPr>
          </a:p>
          <a:p>
            <a:pPr lvl="0"/>
            <a:r>
              <a:rPr lang="en-GB" sz="3200" dirty="0" smtClean="0">
                <a:solidFill>
                  <a:prstClr val="black"/>
                </a:solidFill>
                <a:latin typeface="Arial¨"/>
                <a:cs typeface="Arial¨"/>
              </a:rPr>
              <a:t>Laura van </a:t>
            </a:r>
            <a:r>
              <a:rPr lang="en-GB" sz="3200" dirty="0" err="1" smtClean="0">
                <a:solidFill>
                  <a:prstClr val="black"/>
                </a:solidFill>
                <a:latin typeface="Arial¨"/>
                <a:cs typeface="Arial¨"/>
              </a:rPr>
              <a:t>Zonneveld</a:t>
            </a:r>
            <a:r>
              <a:rPr lang="en-GB" sz="3200" dirty="0" smtClean="0">
                <a:solidFill>
                  <a:prstClr val="black"/>
                </a:solidFill>
                <a:latin typeface="Arial¨"/>
                <a:cs typeface="Arial¨"/>
              </a:rPr>
              <a:t> &amp; Mats </a:t>
            </a:r>
            <a:r>
              <a:rPr lang="en-GB" sz="3200" dirty="0" err="1" smtClean="0">
                <a:solidFill>
                  <a:prstClr val="black"/>
                </a:solidFill>
                <a:latin typeface="Arial¨"/>
                <a:cs typeface="Arial¨"/>
              </a:rPr>
              <a:t>Amundin</a:t>
            </a:r>
            <a:endParaRPr lang="sv-SE" sz="3200" dirty="0">
              <a:solidFill>
                <a:prstClr val="black"/>
              </a:solidFill>
              <a:latin typeface="Arial¨"/>
              <a:cs typeface="Aria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757" y="446171"/>
            <a:ext cx="2213811" cy="2563142"/>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0138" y="2044237"/>
            <a:ext cx="41576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46584" y="446171"/>
            <a:ext cx="1579563"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le 9"/>
          <p:cNvSpPr/>
          <p:nvPr/>
        </p:nvSpPr>
        <p:spPr>
          <a:xfrm>
            <a:off x="288756" y="3705726"/>
            <a:ext cx="8547853" cy="4620127"/>
          </a:xfrm>
          <a:prstGeom prst="roundRect">
            <a:avLst/>
          </a:prstGeom>
          <a:solidFill>
            <a:schemeClr val="tx2">
              <a:lumMod val="20000"/>
              <a:lumOff val="80000"/>
              <a:alpha val="78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GB" sz="2600" b="1" dirty="0" smtClean="0">
                <a:solidFill>
                  <a:schemeClr val="tx1"/>
                </a:solidFill>
                <a:latin typeface="Arial" panose="020B0604020202020204" pitchFamily="34" charset="0"/>
                <a:cs typeface="Arial" panose="020B0604020202020204" pitchFamily="34" charset="0"/>
              </a:rPr>
              <a:t>Introduction</a:t>
            </a:r>
          </a:p>
          <a:p>
            <a:endParaRPr lang="en-GB" sz="2200" dirty="0" smtClean="0">
              <a:solidFill>
                <a:schemeClr val="tx1"/>
              </a:solidFill>
              <a:latin typeface="Arial" panose="020B0604020202020204" pitchFamily="34" charset="0"/>
              <a:cs typeface="Arial" panose="020B0604020202020204" pitchFamily="34" charset="0"/>
            </a:endParaRPr>
          </a:p>
          <a:p>
            <a:r>
              <a:rPr lang="en-GB" sz="2200" dirty="0" smtClean="0">
                <a:solidFill>
                  <a:schemeClr val="tx1"/>
                </a:solidFill>
                <a:latin typeface="Arial" panose="020B0604020202020204" pitchFamily="34" charset="0"/>
                <a:cs typeface="Arial" panose="020B0604020202020204" pitchFamily="34" charset="0"/>
              </a:rPr>
              <a:t>A </a:t>
            </a:r>
            <a:r>
              <a:rPr lang="en-GB" sz="2200" dirty="0">
                <a:solidFill>
                  <a:schemeClr val="tx1"/>
                </a:solidFill>
                <a:latin typeface="Arial" panose="020B0604020202020204" pitchFamily="34" charset="0"/>
                <a:cs typeface="Arial" panose="020B0604020202020204" pitchFamily="34" charset="0"/>
              </a:rPr>
              <a:t>dolphin pool is often a very barren environment, with almost no objects in the water column for the dolphins to explore, which can cause sensory </a:t>
            </a:r>
            <a:r>
              <a:rPr lang="en-GB" sz="2200" dirty="0" err="1">
                <a:solidFill>
                  <a:schemeClr val="tx1"/>
                </a:solidFill>
                <a:latin typeface="Arial" panose="020B0604020202020204" pitchFamily="34" charset="0"/>
                <a:cs typeface="Arial" panose="020B0604020202020204" pitchFamily="34" charset="0"/>
              </a:rPr>
              <a:t>understimulation</a:t>
            </a:r>
            <a:r>
              <a:rPr lang="en-GB" sz="2200" dirty="0">
                <a:solidFill>
                  <a:schemeClr val="tx1"/>
                </a:solidFill>
                <a:latin typeface="Arial" panose="020B0604020202020204" pitchFamily="34" charset="0"/>
                <a:cs typeface="Arial" panose="020B0604020202020204" pitchFamily="34" charset="0"/>
              </a:rPr>
              <a:t>. During this project we provided the dolphin group in </a:t>
            </a:r>
            <a:r>
              <a:rPr lang="en-GB" sz="2200" dirty="0" err="1">
                <a:solidFill>
                  <a:schemeClr val="tx1"/>
                </a:solidFill>
                <a:latin typeface="Arial" panose="020B0604020202020204" pitchFamily="34" charset="0"/>
                <a:cs typeface="Arial" panose="020B0604020202020204" pitchFamily="34" charset="0"/>
              </a:rPr>
              <a:t>Kolmården</a:t>
            </a:r>
            <a:r>
              <a:rPr lang="en-GB" sz="2200" dirty="0">
                <a:solidFill>
                  <a:schemeClr val="tx1"/>
                </a:solidFill>
                <a:latin typeface="Arial" panose="020B0604020202020204" pitchFamily="34" charset="0"/>
                <a:cs typeface="Arial" panose="020B0604020202020204" pitchFamily="34" charset="0"/>
              </a:rPr>
              <a:t> Wildlife Park in Sweden with click loggers to provide potential acoustic landmarks and sonar targets to explore. The loggers recorded all sonar activity, whilst interactions with the devices as well as the dolphins’ swimming patterns were recorded continuously by two cameras. </a:t>
            </a:r>
            <a:endParaRPr lang="sv-SE" sz="2200" dirty="0">
              <a:solidFill>
                <a:schemeClr val="tx1"/>
              </a:solidFill>
              <a:latin typeface="Arial" panose="020B0604020202020204" pitchFamily="34" charset="0"/>
              <a:cs typeface="Arial" panose="020B0604020202020204" pitchFamily="34" charset="0"/>
            </a:endParaRPr>
          </a:p>
          <a:p>
            <a:pPr lvl="0"/>
            <a:endParaRPr lang="sv-SE" sz="3200" dirty="0">
              <a:solidFill>
                <a:prstClr val="black"/>
              </a:solidFill>
              <a:latin typeface="Arial¨"/>
              <a:cs typeface="Arial¨"/>
            </a:endParaRPr>
          </a:p>
        </p:txBody>
      </p:sp>
      <p:sp>
        <p:nvSpPr>
          <p:cNvPr id="11" name="Rounded Rectangle 10"/>
          <p:cNvSpPr/>
          <p:nvPr/>
        </p:nvSpPr>
        <p:spPr>
          <a:xfrm>
            <a:off x="10052194" y="3713749"/>
            <a:ext cx="4282115" cy="4612104"/>
          </a:xfrm>
          <a:prstGeom prst="roundRect">
            <a:avLst/>
          </a:prstGeom>
          <a:solidFill>
            <a:schemeClr val="tx2">
              <a:lumMod val="20000"/>
              <a:lumOff val="80000"/>
              <a:alpha val="78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GB" sz="2600" b="1" dirty="0" smtClean="0">
                <a:solidFill>
                  <a:schemeClr val="tx1"/>
                </a:solidFill>
                <a:latin typeface="Arial" panose="020B0604020202020204" pitchFamily="34" charset="0"/>
                <a:cs typeface="Arial" panose="020B0604020202020204" pitchFamily="34" charset="0"/>
              </a:rPr>
              <a:t>Objectives</a:t>
            </a:r>
          </a:p>
          <a:p>
            <a:pPr marL="285720" indent="-285720">
              <a:buFont typeface="Arial" panose="020B0604020202020204" pitchFamily="34" charset="0"/>
              <a:buChar char="•"/>
            </a:pPr>
            <a:endParaRPr lang="en-GB" sz="2200" dirty="0">
              <a:solidFill>
                <a:schemeClr val="tx1"/>
              </a:solidFill>
              <a:latin typeface="Arial" panose="020B0604020202020204" pitchFamily="34" charset="0"/>
              <a:cs typeface="Arial" panose="020B0604020202020204" pitchFamily="34" charset="0"/>
            </a:endParaRPr>
          </a:p>
          <a:p>
            <a:pPr marL="285720" indent="-285720">
              <a:buFont typeface="Arial" panose="020B0604020202020204" pitchFamily="34" charset="0"/>
              <a:buChar char="•"/>
            </a:pPr>
            <a:r>
              <a:rPr lang="en-GB" sz="2200" dirty="0" smtClean="0">
                <a:solidFill>
                  <a:schemeClr val="tx1"/>
                </a:solidFill>
                <a:latin typeface="Arial" panose="020B0604020202020204" pitchFamily="34" charset="0"/>
                <a:cs typeface="Arial" panose="020B0604020202020204" pitchFamily="34" charset="0"/>
              </a:rPr>
              <a:t>Do </a:t>
            </a:r>
            <a:r>
              <a:rPr lang="en-GB" sz="2200" dirty="0">
                <a:solidFill>
                  <a:schemeClr val="tx1"/>
                </a:solidFill>
                <a:latin typeface="Arial" panose="020B0604020202020204" pitchFamily="34" charset="0"/>
                <a:cs typeface="Arial" panose="020B0604020202020204" pitchFamily="34" charset="0"/>
              </a:rPr>
              <a:t>the dolphins use the click loggers as landmarks?</a:t>
            </a:r>
          </a:p>
          <a:p>
            <a:pPr marL="285720" indent="-285720">
              <a:buFont typeface="Arial" panose="020B0604020202020204" pitchFamily="34" charset="0"/>
              <a:buChar char="•"/>
            </a:pPr>
            <a:r>
              <a:rPr lang="en-GB" sz="2200" dirty="0">
                <a:solidFill>
                  <a:schemeClr val="tx1"/>
                </a:solidFill>
                <a:latin typeface="Arial" panose="020B0604020202020204" pitchFamily="34" charset="0"/>
                <a:cs typeface="Arial" panose="020B0604020202020204" pitchFamily="34" charset="0"/>
              </a:rPr>
              <a:t>Is the echolocation activity evenly distributed at night and during day-time?</a:t>
            </a:r>
          </a:p>
          <a:p>
            <a:pPr marL="285720" indent="-285720">
              <a:buFont typeface="Arial" panose="020B0604020202020204" pitchFamily="34" charset="0"/>
              <a:buChar char="•"/>
            </a:pPr>
            <a:r>
              <a:rPr lang="en-GB" sz="2200" dirty="0">
                <a:solidFill>
                  <a:schemeClr val="tx1"/>
                </a:solidFill>
                <a:latin typeface="Arial" panose="020B0604020202020204" pitchFamily="34" charset="0"/>
                <a:cs typeface="Arial" panose="020B0604020202020204" pitchFamily="34" charset="0"/>
              </a:rPr>
              <a:t>Is the echolocation activity correlated to light levels?</a:t>
            </a:r>
          </a:p>
          <a:p>
            <a:pPr lvl="0"/>
            <a:endParaRPr lang="sv-SE" sz="3200" dirty="0">
              <a:solidFill>
                <a:prstClr val="black"/>
              </a:solidFill>
              <a:latin typeface="Arial¨"/>
              <a:cs typeface="Arial¨"/>
            </a:endParaRPr>
          </a:p>
        </p:txBody>
      </p:sp>
      <p:sp>
        <p:nvSpPr>
          <p:cNvPr id="12" name="Rounded Rectangle 11"/>
          <p:cNvSpPr/>
          <p:nvPr/>
        </p:nvSpPr>
        <p:spPr>
          <a:xfrm>
            <a:off x="6198143" y="13619748"/>
            <a:ext cx="8663990" cy="7267072"/>
          </a:xfrm>
          <a:prstGeom prst="roundRect">
            <a:avLst/>
          </a:prstGeom>
          <a:solidFill>
            <a:schemeClr val="tx2">
              <a:lumMod val="20000"/>
              <a:lumOff val="80000"/>
              <a:alpha val="78000"/>
            </a:schemeClr>
          </a:solidFill>
        </p:spPr>
        <p:style>
          <a:lnRef idx="1">
            <a:schemeClr val="accent1"/>
          </a:lnRef>
          <a:fillRef idx="3">
            <a:schemeClr val="accent1"/>
          </a:fillRef>
          <a:effectRef idx="2">
            <a:schemeClr val="accent1"/>
          </a:effectRef>
          <a:fontRef idx="minor">
            <a:schemeClr val="lt1"/>
          </a:fontRef>
        </p:style>
        <p:txBody>
          <a:bodyPr rtlCol="0" anchor="ctr"/>
          <a:lstStyle/>
          <a:p>
            <a:pPr lvl="0"/>
            <a:endParaRPr lang="sv-SE" sz="3200" dirty="0">
              <a:solidFill>
                <a:prstClr val="black"/>
              </a:solidFill>
              <a:latin typeface="Arial¨"/>
              <a:cs typeface="Arial¨"/>
            </a:endParaRPr>
          </a:p>
        </p:txBody>
      </p:sp>
      <p:sp>
        <p:nvSpPr>
          <p:cNvPr id="13" name="Rounded Rectangle 12"/>
          <p:cNvSpPr/>
          <p:nvPr/>
        </p:nvSpPr>
        <p:spPr>
          <a:xfrm>
            <a:off x="10052194" y="8742949"/>
            <a:ext cx="4635607" cy="4604084"/>
          </a:xfrm>
          <a:prstGeom prst="roundRect">
            <a:avLst/>
          </a:prstGeom>
          <a:solidFill>
            <a:schemeClr val="tx2">
              <a:lumMod val="20000"/>
              <a:lumOff val="80000"/>
              <a:alpha val="78000"/>
            </a:schemeClr>
          </a:solidFill>
        </p:spPr>
        <p:style>
          <a:lnRef idx="1">
            <a:schemeClr val="accent1"/>
          </a:lnRef>
          <a:fillRef idx="3">
            <a:schemeClr val="accent1"/>
          </a:fillRef>
          <a:effectRef idx="2">
            <a:schemeClr val="accent1"/>
          </a:effectRef>
          <a:fontRef idx="minor">
            <a:schemeClr val="lt1"/>
          </a:fontRef>
        </p:style>
        <p:txBody>
          <a:bodyPr rtlCol="0" anchor="ctr"/>
          <a:lstStyle/>
          <a:p>
            <a:endParaRPr lang="en-GB" sz="2600" b="1" dirty="0" smtClean="0">
              <a:solidFill>
                <a:schemeClr val="tx1"/>
              </a:solidFill>
              <a:latin typeface="Arial" panose="020B0604020202020204" pitchFamily="34" charset="0"/>
              <a:cs typeface="Arial" panose="020B0604020202020204" pitchFamily="34" charset="0"/>
            </a:endParaRPr>
          </a:p>
          <a:p>
            <a:r>
              <a:rPr lang="en-GB" sz="2600" b="1" dirty="0" smtClean="0">
                <a:solidFill>
                  <a:schemeClr val="tx1"/>
                </a:solidFill>
                <a:latin typeface="Arial" panose="020B0604020202020204" pitchFamily="34" charset="0"/>
                <a:cs typeface="Arial" panose="020B0604020202020204" pitchFamily="34" charset="0"/>
              </a:rPr>
              <a:t>Materials and Methods</a:t>
            </a:r>
          </a:p>
          <a:p>
            <a:endParaRPr lang="en-GB" sz="2200" dirty="0">
              <a:solidFill>
                <a:schemeClr val="tx1"/>
              </a:solidFill>
              <a:latin typeface="Arial" panose="020B0604020202020204" pitchFamily="34" charset="0"/>
              <a:cs typeface="Arial" panose="020B0604020202020204" pitchFamily="34" charset="0"/>
            </a:endParaRPr>
          </a:p>
          <a:p>
            <a:r>
              <a:rPr lang="en-GB" sz="2200" dirty="0" smtClean="0">
                <a:solidFill>
                  <a:schemeClr val="tx1"/>
                </a:solidFill>
                <a:latin typeface="Arial" panose="020B0604020202020204" pitchFamily="34" charset="0"/>
                <a:cs typeface="Arial" panose="020B0604020202020204" pitchFamily="34" charset="0"/>
              </a:rPr>
              <a:t>The </a:t>
            </a:r>
            <a:r>
              <a:rPr lang="en-GB" sz="2200" dirty="0">
                <a:solidFill>
                  <a:schemeClr val="tx1"/>
                </a:solidFill>
                <a:latin typeface="Arial" panose="020B0604020202020204" pitchFamily="34" charset="0"/>
                <a:cs typeface="Arial" panose="020B0604020202020204" pitchFamily="34" charset="0"/>
              </a:rPr>
              <a:t>click loggers were suspended from the pool floor. Two cameras recorded the behaviour of the dolphins for 12 hours a day. A roof camera documented the swimming patterns and an underwater camera documented the interactions with some of the loggers.</a:t>
            </a:r>
            <a:endParaRPr lang="sv-SE" sz="2200" dirty="0">
              <a:solidFill>
                <a:schemeClr val="tx1"/>
              </a:solidFill>
              <a:latin typeface="Arial" panose="020B0604020202020204" pitchFamily="34" charset="0"/>
              <a:cs typeface="Arial" panose="020B0604020202020204" pitchFamily="34" charset="0"/>
            </a:endParaRPr>
          </a:p>
          <a:p>
            <a:pPr lvl="0"/>
            <a:endParaRPr lang="sv-SE" sz="3200" dirty="0">
              <a:solidFill>
                <a:prstClr val="black"/>
              </a:solidFill>
              <a:latin typeface="Arial¨"/>
              <a:cs typeface="Arial¨"/>
            </a:endParaRPr>
          </a:p>
        </p:txBody>
      </p:sp>
      <p:sp>
        <p:nvSpPr>
          <p:cNvPr id="14" name="Rounded Rectangle 13"/>
          <p:cNvSpPr/>
          <p:nvPr/>
        </p:nvSpPr>
        <p:spPr>
          <a:xfrm>
            <a:off x="0" y="8742949"/>
            <a:ext cx="7026442" cy="7435516"/>
          </a:xfrm>
          <a:prstGeom prst="roundRect">
            <a:avLst/>
          </a:prstGeom>
          <a:solidFill>
            <a:schemeClr val="tx2">
              <a:lumMod val="20000"/>
              <a:lumOff val="80000"/>
              <a:alpha val="78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242249" indent="-242249">
              <a:lnSpc>
                <a:spcPct val="120000"/>
              </a:lnSpc>
              <a:buFont typeface="Arial"/>
              <a:buChar char="•"/>
            </a:pPr>
            <a:r>
              <a:rPr lang="en-US" sz="2300" dirty="0">
                <a:solidFill>
                  <a:schemeClr val="tx1"/>
                </a:solidFill>
                <a:latin typeface="Arial"/>
                <a:cs typeface="Arial"/>
              </a:rPr>
              <a:t>recorded between midnight and 6 AM, with peaks reaching over 50,000 clicks/hour per logger. </a:t>
            </a:r>
          </a:p>
          <a:p>
            <a:pPr marL="242249" indent="-242249">
              <a:lnSpc>
                <a:spcPct val="120000"/>
              </a:lnSpc>
              <a:buFont typeface="Arial"/>
              <a:buChar char="•"/>
            </a:pPr>
            <a:r>
              <a:rPr lang="en-US" sz="2300" dirty="0">
                <a:solidFill>
                  <a:schemeClr val="tx1"/>
                </a:solidFill>
                <a:latin typeface="Arial"/>
                <a:cs typeface="Arial"/>
              </a:rPr>
              <a:t>Echolocation activity dropped throughout the day and reached the lowest point between 6PM and midnight.</a:t>
            </a:r>
          </a:p>
          <a:p>
            <a:pPr marL="242249" indent="-242249">
              <a:lnSpc>
                <a:spcPct val="120000"/>
              </a:lnSpc>
              <a:buFont typeface="Arial"/>
              <a:buChar char="•"/>
            </a:pPr>
            <a:r>
              <a:rPr lang="en-US" sz="2300" dirty="0">
                <a:solidFill>
                  <a:schemeClr val="tx1"/>
                </a:solidFill>
                <a:latin typeface="Arial"/>
                <a:cs typeface="Arial"/>
              </a:rPr>
              <a:t>During rest, only occasional clicks were recorded, indicating limited use of landmarks.</a:t>
            </a:r>
          </a:p>
          <a:p>
            <a:pPr marL="242249" indent="-242249">
              <a:lnSpc>
                <a:spcPct val="120000"/>
              </a:lnSpc>
              <a:buFont typeface="Arial"/>
              <a:buChar char="•"/>
            </a:pPr>
            <a:r>
              <a:rPr lang="en-US" sz="2300" dirty="0">
                <a:solidFill>
                  <a:schemeClr val="tx1"/>
                </a:solidFill>
                <a:latin typeface="Arial"/>
                <a:cs typeface="Arial"/>
              </a:rPr>
              <a:t>Season does not seem to have an effect on the diel patterns.</a:t>
            </a:r>
          </a:p>
          <a:p>
            <a:pPr marL="242249" indent="-242249">
              <a:lnSpc>
                <a:spcPct val="120000"/>
              </a:lnSpc>
              <a:buFont typeface="Arial"/>
              <a:buChar char="•"/>
            </a:pPr>
            <a:r>
              <a:rPr lang="en-US" sz="2300" dirty="0">
                <a:solidFill>
                  <a:schemeClr val="tx1"/>
                </a:solidFill>
                <a:latin typeface="Arial"/>
                <a:cs typeface="Arial"/>
              </a:rPr>
              <a:t>More time was spent and more clicks were recorded in the deeper area of the pool.</a:t>
            </a:r>
          </a:p>
          <a:p>
            <a:pPr marL="242249" indent="-242249">
              <a:lnSpc>
                <a:spcPct val="120000"/>
              </a:lnSpc>
              <a:buFont typeface="Arial"/>
              <a:buChar char="•"/>
            </a:pPr>
            <a:r>
              <a:rPr lang="en-US" sz="2300" dirty="0">
                <a:solidFill>
                  <a:schemeClr val="tx1"/>
                </a:solidFill>
                <a:latin typeface="Arial"/>
                <a:cs typeface="Arial"/>
              </a:rPr>
              <a:t>The number of logged clicks dropped over 3 weeks after which it leveled at an average of around 5000 clicks/hour per day and logger.</a:t>
            </a:r>
          </a:p>
          <a:p>
            <a:pPr lvl="0"/>
            <a:endParaRPr lang="sv-SE" sz="3200" dirty="0">
              <a:solidFill>
                <a:prstClr val="black"/>
              </a:solidFill>
              <a:latin typeface="Arial¨"/>
              <a:cs typeface="Arial¨"/>
            </a:endParaRPr>
          </a:p>
        </p:txBody>
      </p:sp>
      <p:graphicFrame>
        <p:nvGraphicFramePr>
          <p:cNvPr id="15" name="Chart 14"/>
          <p:cNvGraphicFramePr/>
          <p:nvPr>
            <p:extLst>
              <p:ext uri="{D42A27DB-BD31-4B8C-83A1-F6EECF244321}">
                <p14:modId xmlns:p14="http://schemas.microsoft.com/office/powerpoint/2010/main" val="3009606469"/>
              </p:ext>
            </p:extLst>
          </p:nvPr>
        </p:nvGraphicFramePr>
        <p:xfrm>
          <a:off x="9273707" y="14311442"/>
          <a:ext cx="4962658" cy="292981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Chart 15"/>
          <p:cNvGraphicFramePr/>
          <p:nvPr>
            <p:extLst>
              <p:ext uri="{D42A27DB-BD31-4B8C-83A1-F6EECF244321}">
                <p14:modId xmlns:p14="http://schemas.microsoft.com/office/powerpoint/2010/main" val="2585624497"/>
              </p:ext>
            </p:extLst>
          </p:nvPr>
        </p:nvGraphicFramePr>
        <p:xfrm>
          <a:off x="7558741" y="17241253"/>
          <a:ext cx="7467406" cy="3259904"/>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47682135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36000" tIns="0" rIns="0" bIns="0" rtlCol="0">
        <a:noAutofit/>
      </a:bodyPr>
      <a:lstStyle>
        <a:defPPr>
          <a:lnSpc>
            <a:spcPct val="110000"/>
          </a:lnSpc>
          <a:defRPr sz="2000" dirty="0">
            <a:latin typeface="Times"/>
            <a:cs typeface="Times"/>
          </a:defRPr>
        </a:defPPr>
      </a:lstStyle>
    </a:tx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lisam_Description xmlns="e3f6e1ed-b560-4276-a3a2-5c3d4aff85c2" xsi:nil="true"/>
    <SharedWithUsers xmlns="4e8aa364-7aed-4977-bf22-dcd2b2fe0892">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FDBB713624485449B27DD23464ABE04" ma:contentTypeVersion="3" ma:contentTypeDescription="Create a new document." ma:contentTypeScope="" ma:versionID="0addcdb19ee7ffe5f3fbe3bb9b3611b5">
  <xsd:schema xmlns:xsd="http://www.w3.org/2001/XMLSchema" xmlns:xs="http://www.w3.org/2001/XMLSchema" xmlns:p="http://schemas.microsoft.com/office/2006/metadata/properties" xmlns:ns2="e3f6e1ed-b560-4276-a3a2-5c3d4aff85c2" xmlns:ns3="4e8aa364-7aed-4977-bf22-dcd2b2fe0892" targetNamespace="http://schemas.microsoft.com/office/2006/metadata/properties" ma:root="true" ma:fieldsID="2361b0d527f78aa32e3b99a2a5362b5e" ns2:_="" ns3:_="">
    <xsd:import namespace="e3f6e1ed-b560-4276-a3a2-5c3d4aff85c2"/>
    <xsd:import namespace="4e8aa364-7aed-4977-bf22-dcd2b2fe0892"/>
    <xsd:element name="properties">
      <xsd:complexType>
        <xsd:sequence>
          <xsd:element name="documentManagement">
            <xsd:complexType>
              <xsd:all>
                <xsd:element ref="ns2:_lisam_Description" minOccurs="0"/>
                <xsd:element ref="ns3:SharedWithUsers" minOccurs="0"/>
                <xsd:element ref="ns3: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f6e1ed-b560-4276-a3a2-5c3d4aff85c2" elementFormDefault="qualified">
    <xsd:import namespace="http://schemas.microsoft.com/office/2006/documentManagement/types"/>
    <xsd:import namespace="http://schemas.microsoft.com/office/infopath/2007/PartnerControls"/>
    <xsd:element name="_lisam_Description" ma:index="8" nillable="true" ma:displayName="Beskrivning" ma:internalName="_lisam_Description">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e8aa364-7aed-4977-bf22-dcd2b2fe0892"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0" nillable="true" ma:displayName="Sharing Hint Hash"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21654A-2AAF-4088-BD7E-DC0137A8F092}">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4e8aa364-7aed-4977-bf22-dcd2b2fe0892"/>
    <ds:schemaRef ds:uri="http://purl.org/dc/terms/"/>
    <ds:schemaRef ds:uri="e3f6e1ed-b560-4276-a3a2-5c3d4aff85c2"/>
    <ds:schemaRef ds:uri="http://www.w3.org/XML/1998/namespace"/>
    <ds:schemaRef ds:uri="http://purl.org/dc/dcmitype/"/>
  </ds:schemaRefs>
</ds:datastoreItem>
</file>

<file path=customXml/itemProps2.xml><?xml version="1.0" encoding="utf-8"?>
<ds:datastoreItem xmlns:ds="http://schemas.openxmlformats.org/officeDocument/2006/customXml" ds:itemID="{857B1A6B-8386-4DA5-A530-2BEF1A8301C6}">
  <ds:schemaRefs>
    <ds:schemaRef ds:uri="http://schemas.microsoft.com/sharepoint/v3/contenttype/forms"/>
  </ds:schemaRefs>
</ds:datastoreItem>
</file>

<file path=customXml/itemProps3.xml><?xml version="1.0" encoding="utf-8"?>
<ds:datastoreItem xmlns:ds="http://schemas.openxmlformats.org/officeDocument/2006/customXml" ds:itemID="{5B346B93-AF0D-4812-A252-29F4E486CE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f6e1ed-b560-4276-a3a2-5c3d4aff85c2"/>
    <ds:schemaRef ds:uri="4e8aa364-7aed-4977-bf22-dcd2b2fe08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1518</TotalTime>
  <Words>752</Words>
  <Application>Microsoft Office PowerPoint</Application>
  <PresentationFormat>Custom</PresentationFormat>
  <Paragraphs>55</Paragraphs>
  <Slides>2</Slides>
  <Notes>1</Notes>
  <HiddenSlides>0</HiddenSlides>
  <MMClips>0</MMClips>
  <ScaleCrop>false</ScaleCrop>
  <HeadingPairs>
    <vt:vector size="4" baseType="variant">
      <vt:variant>
        <vt:lpstr>Theme</vt:lpstr>
      </vt:variant>
      <vt:variant>
        <vt:i4>1</vt:i4>
      </vt:variant>
      <vt:variant>
        <vt:lpstr>Slide Titles</vt:lpstr>
      </vt:variant>
      <vt:variant>
        <vt:i4>2</vt:i4>
      </vt:variant>
    </vt:vector>
  </HeadingPairs>
  <TitlesOfParts>
    <vt:vector size="3" baseType="lpstr">
      <vt:lpstr>Office-tema</vt:lpstr>
      <vt:lpstr>PowerPoint Presentation</vt:lpstr>
      <vt:lpstr>PowerPoint Presentation</vt:lpstr>
    </vt:vector>
  </TitlesOfParts>
  <Company>Linköpings Universitet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på ditt arbete - undertitel,vad handlar det specifikt om? Upphovsman Ett, Upphovsman Två</dc:title>
  <dc:creator>Jenny Widén</dc:creator>
  <cp:lastModifiedBy>Laura</cp:lastModifiedBy>
  <cp:revision>84</cp:revision>
  <cp:lastPrinted>2011-05-05T12:33:10Z</cp:lastPrinted>
  <dcterms:created xsi:type="dcterms:W3CDTF">2011-03-31T06:50:41Z</dcterms:created>
  <dcterms:modified xsi:type="dcterms:W3CDTF">2015-05-02T21:01:03Z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0x0101003FDBB713624485449B27DD23464ABE04</vt:lpwstr>
  </property>
</Properties>
</file>