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1" r:id="rId4"/>
    <p:sldId id="263" r:id="rId5"/>
    <p:sldId id="264" r:id="rId6"/>
    <p:sldId id="272" r:id="rId7"/>
    <p:sldId id="271" r:id="rId8"/>
    <p:sldId id="270" r:id="rId9"/>
    <p:sldId id="269" r:id="rId10"/>
    <p:sldId id="259" r:id="rId11"/>
    <p:sldId id="260" r:id="rId12"/>
    <p:sldId id="273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530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Mkbjhkuyhihn,mnmnfru765ih,mnvtewreahgo8plkjjjhsiuyqwbeuyriehkjrho8syewjgfai7twrejshgfdsvcvcasqwy	rqw7	6213qjslqwie8d oxdfv8s d </a:t>
            </a:r>
            <a:r>
              <a:rPr lang="en-US" dirty="0" err="1" smtClean="0"/>
              <a:t>owueqwemnsabxmsjSecond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/>
          <a:lstStyle/>
          <a:p>
            <a:fld id="{931BC025-088D-449C-9119-16EC07AFCBD8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95B6A-CE95-4816-BBAC-6B6C6A069A3E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D0104-80DF-40DD-A75F-2EE476D1730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741A-B07E-4A09-B946-DB065B4BC23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D7A4E-C320-4473-A8D2-F63CBE5D62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8077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/>
              <a:t> The </a:t>
            </a:r>
            <a:r>
              <a:rPr lang="en-GB" sz="2000" dirty="0"/>
              <a:t>regulation of egg temperature requires the transfer of heat from the brood </a:t>
            </a:r>
            <a:r>
              <a:rPr lang="en-GB" sz="2000" dirty="0" smtClean="0"/>
              <a:t>patch skin and regulation of broodpatch blood flow </a:t>
            </a:r>
            <a:endParaRPr lang="en-GB" sz="2000" dirty="0"/>
          </a:p>
          <a:p>
            <a:endParaRPr lang="en-GB" sz="20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The </a:t>
            </a:r>
            <a:r>
              <a:rPr lang="en-GB" sz="2000" dirty="0"/>
              <a:t>broodpatch </a:t>
            </a:r>
            <a:r>
              <a:rPr lang="en-GB" sz="2000" dirty="0" smtClean="0"/>
              <a:t>needs: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000" dirty="0" smtClean="0"/>
              <a:t> The </a:t>
            </a:r>
            <a:r>
              <a:rPr lang="en-GB" sz="2000" dirty="0"/>
              <a:t>presence of thermo receptors </a:t>
            </a:r>
            <a:r>
              <a:rPr lang="en-GB" sz="2000" dirty="0" smtClean="0"/>
              <a:t> namely thermoTRPs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sz="2000" dirty="0" smtClean="0"/>
              <a:t> An </a:t>
            </a:r>
            <a:r>
              <a:rPr lang="en-GB" sz="2000" dirty="0"/>
              <a:t>appropriate vasomotor </a:t>
            </a:r>
            <a:r>
              <a:rPr lang="en-GB" sz="2000" dirty="0" smtClean="0"/>
              <a:t>response and morphological change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We </a:t>
            </a:r>
            <a:r>
              <a:rPr lang="en-GB" sz="2000" dirty="0"/>
              <a:t>tried to detect </a:t>
            </a:r>
            <a:r>
              <a:rPr lang="en-GB" sz="2000" dirty="0" smtClean="0"/>
              <a:t>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GB" sz="2000" dirty="0" smtClean="0"/>
              <a:t>  The </a:t>
            </a:r>
            <a:r>
              <a:rPr lang="en-GB" sz="2000" dirty="0"/>
              <a:t>presence </a:t>
            </a:r>
            <a:r>
              <a:rPr lang="en-GB" sz="2000" dirty="0" smtClean="0"/>
              <a:t>of thermoTRP channels (V1, V3, V4, A1 and M8) in different junglefowl tissues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GB" sz="2000" dirty="0"/>
              <a:t> </a:t>
            </a:r>
            <a:r>
              <a:rPr lang="en-GB" sz="2000" dirty="0" smtClean="0"/>
              <a:t> Changes of brood patch: Regulation in TRP channels?</a:t>
            </a:r>
          </a:p>
          <a:p>
            <a:pPr marL="914400" lvl="1" indent="-457200"/>
            <a:r>
              <a:rPr lang="en-GB" sz="2000" dirty="0" smtClean="0"/>
              <a:t>                                                        Morphological changes?</a:t>
            </a:r>
            <a:endParaRPr lang="en-US" sz="2000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121613" y="152400"/>
            <a:ext cx="92656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      ThermoTRP channels expression in the broodpatch of junglefowl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400" b="1" dirty="0" smtClean="0">
                <a:latin typeface="Times New Roman" pitchFamily="18" charset="0"/>
                <a:ea typeface="Times"/>
                <a:cs typeface="Times New Roman" pitchFamily="18" charset="0"/>
              </a:rPr>
              <a:t>                                        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during egg incubation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 t="52067" b="4197"/>
          <a:stretch>
            <a:fillRect/>
          </a:stretch>
        </p:blipFill>
        <p:spPr bwMode="auto">
          <a:xfrm>
            <a:off x="990600" y="5029200"/>
            <a:ext cx="7181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 r="222" b="80704"/>
          <a:stretch>
            <a:fillRect/>
          </a:stretch>
        </p:blipFill>
        <p:spPr bwMode="auto">
          <a:xfrm>
            <a:off x="1066800" y="4648200"/>
            <a:ext cx="69342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685800"/>
            <a:ext cx="7315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Although we can see considerable morphological changes in the skin of broodpatch the tested thermoTRP channel’s expression did not show significant change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TRP channels are so specific to some parts of skin?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TRP channels regulation is only in AVAs or epidermis? Or in first stages of incubation?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V4 a mystery!</a:t>
            </a:r>
          </a:p>
          <a:p>
            <a:r>
              <a:rPr lang="en-US" sz="2800" b="1" dirty="0" smtClean="0"/>
              <a:t>                         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Thank you!</a:t>
            </a:r>
            <a:endParaRPr lang="en-US" sz="2800" b="1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M8 in all checked tissues (Heart, Kidney, Liver, DRG, Blood, WBC and SKIN)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V1 in all except Blood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V3 in all except Blood and WBC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A1 in None except Liver and DRG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086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M8 in all checked tissues (Heart, Kidney, Liver, DRG, Blood, WBC and SKIN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V1 in all except Blood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V3 in all except Blood and WBC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A1 in None except Liver and DRG</a:t>
            </a:r>
          </a:p>
          <a:p>
            <a:endParaRPr lang="en-US" sz="20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3352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57150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Only Genomic fragments for V4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0866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M8 in all checked tissues (Heart, Kidney, Liver, DRG, Blood, WBC and SKIN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V1 in all except Blood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V3 in all except Blood and WBC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A1 in None except Liver and DRG</a:t>
            </a:r>
          </a:p>
          <a:p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3352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" y="57150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Only Genomic fragments for V4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comparison &amp; housekeepers"/>
          <p:cNvPicPr/>
          <p:nvPr/>
        </p:nvPicPr>
        <p:blipFill>
          <a:blip r:embed="rId3"/>
          <a:srcRect l="51461" t="5782"/>
          <a:stretch>
            <a:fillRect/>
          </a:stretch>
        </p:blipFill>
        <p:spPr bwMode="auto">
          <a:xfrm>
            <a:off x="4343400" y="14478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38800" y="56388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In the skin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 flipH="1" flipV="1">
            <a:off x="1219200" y="1371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2"/>
          <a:srcRect r="2233" b="68255"/>
          <a:stretch>
            <a:fillRect/>
          </a:stretch>
        </p:blipFill>
        <p:spPr bwMode="auto">
          <a:xfrm>
            <a:off x="228600" y="1524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2"/>
          <a:srcRect l="28889" t="93177"/>
          <a:stretch>
            <a:fillRect/>
          </a:stretch>
        </p:blipFill>
        <p:spPr bwMode="auto">
          <a:xfrm>
            <a:off x="1447800" y="31242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flipH="1">
            <a:off x="1600200" y="91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21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 flipH="1" flipV="1">
            <a:off x="1219200" y="1371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2"/>
          <a:srcRect r="2233" b="68255"/>
          <a:stretch>
            <a:fillRect/>
          </a:stretch>
        </p:blipFill>
        <p:spPr bwMode="auto">
          <a:xfrm>
            <a:off x="228600" y="1524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2"/>
          <a:srcRect t="31861" b="37908"/>
          <a:stretch>
            <a:fillRect/>
          </a:stretch>
        </p:blipFill>
        <p:spPr bwMode="auto">
          <a:xfrm>
            <a:off x="4648200" y="152400"/>
            <a:ext cx="411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2"/>
          <a:srcRect l="28571" t="93177"/>
          <a:stretch>
            <a:fillRect/>
          </a:stretch>
        </p:blipFill>
        <p:spPr bwMode="auto">
          <a:xfrm>
            <a:off x="5943600" y="3276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2"/>
          <a:srcRect l="28889" t="93177"/>
          <a:stretch>
            <a:fillRect/>
          </a:stretch>
        </p:blipFill>
        <p:spPr bwMode="auto">
          <a:xfrm>
            <a:off x="1447800" y="31242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flipH="1">
            <a:off x="1600200" y="91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219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*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209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 flipH="1" flipV="1">
            <a:off x="1219200" y="1371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2"/>
          <a:srcRect r="2233" b="68255"/>
          <a:stretch>
            <a:fillRect/>
          </a:stretch>
        </p:blipFill>
        <p:spPr bwMode="auto">
          <a:xfrm>
            <a:off x="228600" y="1524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2"/>
          <a:srcRect t="31861" b="37908"/>
          <a:stretch>
            <a:fillRect/>
          </a:stretch>
        </p:blipFill>
        <p:spPr bwMode="auto">
          <a:xfrm>
            <a:off x="4648200" y="152400"/>
            <a:ext cx="411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/>
        </p:nvPicPr>
        <p:blipFill>
          <a:blip r:embed="rId2"/>
          <a:srcRect t="62093"/>
          <a:stretch>
            <a:fillRect/>
          </a:stretch>
        </p:blipFill>
        <p:spPr bwMode="auto">
          <a:xfrm>
            <a:off x="0" y="3429000"/>
            <a:ext cx="464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2"/>
          <a:srcRect l="28571" t="93177"/>
          <a:stretch>
            <a:fillRect/>
          </a:stretch>
        </p:blipFill>
        <p:spPr bwMode="auto">
          <a:xfrm>
            <a:off x="5943600" y="3276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2"/>
          <a:srcRect l="28889" t="93177"/>
          <a:stretch>
            <a:fillRect/>
          </a:stretch>
        </p:blipFill>
        <p:spPr bwMode="auto">
          <a:xfrm>
            <a:off x="1447800" y="31242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flipH="1">
            <a:off x="1600200" y="91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21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*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209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*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276600" y="48768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 flipH="1" flipV="1">
            <a:off x="1219200" y="137160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/>
          <p:nvPr/>
        </p:nvPicPr>
        <p:blipFill>
          <a:blip r:embed="rId2"/>
          <a:srcRect r="2233" b="68255"/>
          <a:stretch>
            <a:fillRect/>
          </a:stretch>
        </p:blipFill>
        <p:spPr bwMode="auto">
          <a:xfrm>
            <a:off x="228600" y="152400"/>
            <a:ext cx="396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2"/>
          <a:srcRect t="31861" b="37908"/>
          <a:stretch>
            <a:fillRect/>
          </a:stretch>
        </p:blipFill>
        <p:spPr bwMode="auto">
          <a:xfrm>
            <a:off x="4648200" y="152400"/>
            <a:ext cx="411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/>
        </p:nvPicPr>
        <p:blipFill>
          <a:blip r:embed="rId2"/>
          <a:srcRect t="62093"/>
          <a:stretch>
            <a:fillRect/>
          </a:stretch>
        </p:blipFill>
        <p:spPr bwMode="auto">
          <a:xfrm>
            <a:off x="0" y="3429000"/>
            <a:ext cx="464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2"/>
          <a:srcRect l="28571" t="93177"/>
          <a:stretch>
            <a:fillRect/>
          </a:stretch>
        </p:blipFill>
        <p:spPr bwMode="auto">
          <a:xfrm>
            <a:off x="5943600" y="3276600"/>
            <a:ext cx="281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2"/>
          <a:srcRect l="28889" t="93177"/>
          <a:stretch>
            <a:fillRect/>
          </a:stretch>
        </p:blipFill>
        <p:spPr bwMode="auto">
          <a:xfrm>
            <a:off x="1447800" y="31242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flipH="1">
            <a:off x="1600200" y="91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219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*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001000" y="22214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*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48768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5029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*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4114800"/>
            <a:ext cx="4038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 No change in V1 &amp; V3 expression in qPCR!</a:t>
            </a:r>
          </a:p>
          <a:p>
            <a:endParaRPr lang="en-US" sz="2000" b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C00000"/>
                </a:solidFill>
              </a:rPr>
              <a:t> M8?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thermoTRP’s expression in junglefowl ‘s tissues</a:t>
            </a:r>
            <a:r>
              <a:rPr lang="en-US" sz="2400" b="1" dirty="0" smtClean="0"/>
              <a:t> 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TRPA1 not in the skin. Why?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TRPV4 mRNA was not found in any tissue. Why?</a:t>
            </a:r>
          </a:p>
          <a:p>
            <a:r>
              <a:rPr lang="en-US" sz="2400" dirty="0" smtClean="0"/>
              <a:t>                                                                      Not expressed? </a:t>
            </a:r>
          </a:p>
          <a:p>
            <a:r>
              <a:rPr lang="en-US" sz="2400" dirty="0" smtClean="0"/>
              <a:t>                                                                      Alternative splicing?   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Brood patch morphological changes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Epidermal increase, AVA’s frequency amplification, AVA’s area growth</a:t>
            </a:r>
          </a:p>
          <a:p>
            <a:r>
              <a:rPr lang="en-US" sz="2800" b="1" dirty="0" smtClean="0"/>
              <a:t>                        TRP channels regulation in Epidermis?</a:t>
            </a:r>
          </a:p>
          <a:p>
            <a:r>
              <a:rPr lang="en-US" sz="2800" b="1" dirty="0" smtClean="0"/>
              <a:t>                          Or AVAs? Or in the earlier stages?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RPV4 alternative splicing.bmp"/>
          <p:cNvPicPr/>
          <p:nvPr/>
        </p:nvPicPr>
        <p:blipFill>
          <a:blip r:embed="rId2"/>
          <a:srcRect l="16667" t="28426" r="16667" b="45206"/>
          <a:stretch>
            <a:fillRect/>
          </a:stretch>
        </p:blipFill>
        <p:spPr bwMode="auto">
          <a:xfrm>
            <a:off x="1600200" y="2209800"/>
            <a:ext cx="541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/>
          <p:cNvSpPr/>
          <p:nvPr/>
        </p:nvSpPr>
        <p:spPr>
          <a:xfrm>
            <a:off x="1905000" y="52578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412</Words>
  <Application>Microsoft Office PowerPoint</Application>
  <PresentationFormat>On-screen Show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56</cp:revision>
  <dcterms:created xsi:type="dcterms:W3CDTF">2009-03-24T17:55:11Z</dcterms:created>
  <dcterms:modified xsi:type="dcterms:W3CDTF">2009-04-21T12:54:45Z</dcterms:modified>
</cp:coreProperties>
</file>